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6"/>
  </p:notesMasterIdLst>
  <p:sldIdLst>
    <p:sldId id="256" r:id="rId2"/>
    <p:sldId id="257" r:id="rId3"/>
    <p:sldId id="258" r:id="rId4"/>
    <p:sldId id="259" r:id="rId5"/>
    <p:sldId id="298" r:id="rId6"/>
    <p:sldId id="260" r:id="rId7"/>
    <p:sldId id="261" r:id="rId8"/>
    <p:sldId id="262" r:id="rId9"/>
    <p:sldId id="263" r:id="rId10"/>
    <p:sldId id="264" r:id="rId11"/>
    <p:sldId id="265" r:id="rId12"/>
    <p:sldId id="266" r:id="rId13"/>
    <p:sldId id="267" r:id="rId14"/>
    <p:sldId id="268" r:id="rId15"/>
    <p:sldId id="269" r:id="rId16"/>
    <p:sldId id="271" r:id="rId17"/>
    <p:sldId id="296" r:id="rId18"/>
    <p:sldId id="297" r:id="rId19"/>
    <p:sldId id="281" r:id="rId20"/>
    <p:sldId id="275" r:id="rId21"/>
    <p:sldId id="277" r:id="rId22"/>
    <p:sldId id="294" r:id="rId23"/>
    <p:sldId id="278" r:id="rId24"/>
    <p:sldId id="295" r:id="rId25"/>
  </p:sldIdLst>
  <p:sldSz cx="9144000" cy="5143500" type="screen16x9"/>
  <p:notesSz cx="6858000" cy="9144000"/>
  <p:embeddedFontLst>
    <p:embeddedFont>
      <p:font typeface="Be Vietnam Pro Black" panose="020B0604020202020204" charset="0"/>
      <p:bold r:id="rId27"/>
      <p:italic r:id="rId28"/>
      <p:boldItalic r:id="rId29"/>
    </p:embeddedFont>
    <p:embeddedFont>
      <p:font typeface="Inter" panose="020B0604020202020204" charset="0"/>
      <p:regular r:id="rId30"/>
      <p:bold r:id="rId31"/>
      <p:italic r:id="rId32"/>
      <p:boldItalic r:id="rId33"/>
    </p:embeddedFont>
    <p:embeddedFont>
      <p:font typeface="Raleway"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shua Cheuk"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31168E-4468-4583-AF27-BEC524026567}" v="68" dt="2024-08-07T22:27:52.6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93"/>
    <p:restoredTop sz="94665"/>
  </p:normalViewPr>
  <p:slideViewPr>
    <p:cSldViewPr snapToGrid="0">
      <p:cViewPr>
        <p:scale>
          <a:sx n="125" d="100"/>
          <a:sy n="125" d="100"/>
        </p:scale>
        <p:origin x="1266" y="73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uk, Joshua (NIH/NIBIB) [F]" userId="80eb5844-8fc1-4a38-bb44-da34d550699c" providerId="ADAL" clId="{6431168E-4468-4583-AF27-BEC524026567}"/>
    <pc:docChg chg="undo custSel addSld delSld modSld">
      <pc:chgData name="Cheuk, Joshua (NIH/NIBIB) [F]" userId="80eb5844-8fc1-4a38-bb44-da34d550699c" providerId="ADAL" clId="{6431168E-4468-4583-AF27-BEC524026567}" dt="2024-08-07T22:34:49.651" v="750" actId="47"/>
      <pc:docMkLst>
        <pc:docMk/>
      </pc:docMkLst>
      <pc:sldChg chg="modSp mod">
        <pc:chgData name="Cheuk, Joshua (NIH/NIBIB) [F]" userId="80eb5844-8fc1-4a38-bb44-da34d550699c" providerId="ADAL" clId="{6431168E-4468-4583-AF27-BEC524026567}" dt="2024-08-07T21:50:09.873" v="373" actId="403"/>
        <pc:sldMkLst>
          <pc:docMk/>
          <pc:sldMk cId="0" sldId="257"/>
        </pc:sldMkLst>
        <pc:spChg chg="mod">
          <ac:chgData name="Cheuk, Joshua (NIH/NIBIB) [F]" userId="80eb5844-8fc1-4a38-bb44-da34d550699c" providerId="ADAL" clId="{6431168E-4468-4583-AF27-BEC524026567}" dt="2024-08-07T21:50:09.873" v="373" actId="403"/>
          <ac:spMkLst>
            <pc:docMk/>
            <pc:sldMk cId="0" sldId="257"/>
            <ac:spMk id="1459" creationId="{00000000-0000-0000-0000-000000000000}"/>
          </ac:spMkLst>
        </pc:spChg>
      </pc:sldChg>
      <pc:sldChg chg="modSp mod">
        <pc:chgData name="Cheuk, Joshua (NIH/NIBIB) [F]" userId="80eb5844-8fc1-4a38-bb44-da34d550699c" providerId="ADAL" clId="{6431168E-4468-4583-AF27-BEC524026567}" dt="2024-08-07T21:50:01.400" v="372" actId="403"/>
        <pc:sldMkLst>
          <pc:docMk/>
          <pc:sldMk cId="0" sldId="258"/>
        </pc:sldMkLst>
        <pc:spChg chg="mod">
          <ac:chgData name="Cheuk, Joshua (NIH/NIBIB) [F]" userId="80eb5844-8fc1-4a38-bb44-da34d550699c" providerId="ADAL" clId="{6431168E-4468-4583-AF27-BEC524026567}" dt="2024-08-07T21:24:40.168" v="176" actId="1076"/>
          <ac:spMkLst>
            <pc:docMk/>
            <pc:sldMk cId="0" sldId="258"/>
            <ac:spMk id="1467" creationId="{00000000-0000-0000-0000-000000000000}"/>
          </ac:spMkLst>
        </pc:spChg>
        <pc:spChg chg="mod">
          <ac:chgData name="Cheuk, Joshua (NIH/NIBIB) [F]" userId="80eb5844-8fc1-4a38-bb44-da34d550699c" providerId="ADAL" clId="{6431168E-4468-4583-AF27-BEC524026567}" dt="2024-08-07T21:50:01.400" v="372" actId="403"/>
          <ac:spMkLst>
            <pc:docMk/>
            <pc:sldMk cId="0" sldId="258"/>
            <ac:spMk id="1468" creationId="{00000000-0000-0000-0000-000000000000}"/>
          </ac:spMkLst>
        </pc:spChg>
      </pc:sldChg>
      <pc:sldChg chg="addSp delSp modSp mod">
        <pc:chgData name="Cheuk, Joshua (NIH/NIBIB) [F]" userId="80eb5844-8fc1-4a38-bb44-da34d550699c" providerId="ADAL" clId="{6431168E-4468-4583-AF27-BEC524026567}" dt="2024-08-07T22:30:36.590" v="701" actId="207"/>
        <pc:sldMkLst>
          <pc:docMk/>
          <pc:sldMk cId="0" sldId="259"/>
        </pc:sldMkLst>
        <pc:spChg chg="add mod">
          <ac:chgData name="Cheuk, Joshua (NIH/NIBIB) [F]" userId="80eb5844-8fc1-4a38-bb44-da34d550699c" providerId="ADAL" clId="{6431168E-4468-4583-AF27-BEC524026567}" dt="2024-08-07T22:30:36.590" v="701" actId="207"/>
          <ac:spMkLst>
            <pc:docMk/>
            <pc:sldMk cId="0" sldId="259"/>
            <ac:spMk id="2" creationId="{B742283C-8C6C-9087-82AF-63B537ABBCDF}"/>
          </ac:spMkLst>
        </pc:spChg>
        <pc:spChg chg="add del mod">
          <ac:chgData name="Cheuk, Joshua (NIH/NIBIB) [F]" userId="80eb5844-8fc1-4a38-bb44-da34d550699c" providerId="ADAL" clId="{6431168E-4468-4583-AF27-BEC524026567}" dt="2024-08-07T21:57:13.597" v="450" actId="478"/>
          <ac:spMkLst>
            <pc:docMk/>
            <pc:sldMk cId="0" sldId="259"/>
            <ac:spMk id="4" creationId="{588A3C2B-33F1-6911-EA46-57197021291A}"/>
          </ac:spMkLst>
        </pc:spChg>
        <pc:spChg chg="del mod">
          <ac:chgData name="Cheuk, Joshua (NIH/NIBIB) [F]" userId="80eb5844-8fc1-4a38-bb44-da34d550699c" providerId="ADAL" clId="{6431168E-4468-4583-AF27-BEC524026567}" dt="2024-08-07T21:57:09.343" v="449" actId="478"/>
          <ac:spMkLst>
            <pc:docMk/>
            <pc:sldMk cId="0" sldId="259"/>
            <ac:spMk id="1477" creationId="{00000000-0000-0000-0000-000000000000}"/>
          </ac:spMkLst>
        </pc:spChg>
        <pc:spChg chg="mod">
          <ac:chgData name="Cheuk, Joshua (NIH/NIBIB) [F]" userId="80eb5844-8fc1-4a38-bb44-da34d550699c" providerId="ADAL" clId="{6431168E-4468-4583-AF27-BEC524026567}" dt="2024-08-07T21:54:58.478" v="392" actId="20577"/>
          <ac:spMkLst>
            <pc:docMk/>
            <pc:sldMk cId="0" sldId="259"/>
            <ac:spMk id="1478" creationId="{00000000-0000-0000-0000-000000000000}"/>
          </ac:spMkLst>
        </pc:spChg>
      </pc:sldChg>
      <pc:sldChg chg="modSp mod">
        <pc:chgData name="Cheuk, Joshua (NIH/NIBIB) [F]" userId="80eb5844-8fc1-4a38-bb44-da34d550699c" providerId="ADAL" clId="{6431168E-4468-4583-AF27-BEC524026567}" dt="2024-08-07T21:58:50.525" v="459" actId="1076"/>
        <pc:sldMkLst>
          <pc:docMk/>
          <pc:sldMk cId="0" sldId="260"/>
        </pc:sldMkLst>
        <pc:spChg chg="mod">
          <ac:chgData name="Cheuk, Joshua (NIH/NIBIB) [F]" userId="80eb5844-8fc1-4a38-bb44-da34d550699c" providerId="ADAL" clId="{6431168E-4468-4583-AF27-BEC524026567}" dt="2024-08-07T21:58:36.692" v="456" actId="1076"/>
          <ac:spMkLst>
            <pc:docMk/>
            <pc:sldMk cId="0" sldId="260"/>
            <ac:spMk id="1483" creationId="{00000000-0000-0000-0000-000000000000}"/>
          </ac:spMkLst>
        </pc:spChg>
        <pc:spChg chg="mod">
          <ac:chgData name="Cheuk, Joshua (NIH/NIBIB) [F]" userId="80eb5844-8fc1-4a38-bb44-da34d550699c" providerId="ADAL" clId="{6431168E-4468-4583-AF27-BEC524026567}" dt="2024-08-07T21:58:38.982" v="457" actId="1076"/>
          <ac:spMkLst>
            <pc:docMk/>
            <pc:sldMk cId="0" sldId="260"/>
            <ac:spMk id="1484" creationId="{00000000-0000-0000-0000-000000000000}"/>
          </ac:spMkLst>
        </pc:spChg>
        <pc:spChg chg="mod">
          <ac:chgData name="Cheuk, Joshua (NIH/NIBIB) [F]" userId="80eb5844-8fc1-4a38-bb44-da34d550699c" providerId="ADAL" clId="{6431168E-4468-4583-AF27-BEC524026567}" dt="2024-08-07T21:23:32.435" v="173" actId="404"/>
          <ac:spMkLst>
            <pc:docMk/>
            <pc:sldMk cId="0" sldId="260"/>
            <ac:spMk id="1485" creationId="{00000000-0000-0000-0000-000000000000}"/>
          </ac:spMkLst>
        </pc:spChg>
        <pc:picChg chg="mod">
          <ac:chgData name="Cheuk, Joshua (NIH/NIBIB) [F]" userId="80eb5844-8fc1-4a38-bb44-da34d550699c" providerId="ADAL" clId="{6431168E-4468-4583-AF27-BEC524026567}" dt="2024-08-07T21:23:38.462" v="174" actId="1076"/>
          <ac:picMkLst>
            <pc:docMk/>
            <pc:sldMk cId="0" sldId="260"/>
            <ac:picMk id="1486" creationId="{00000000-0000-0000-0000-000000000000}"/>
          </ac:picMkLst>
        </pc:picChg>
        <pc:picChg chg="mod">
          <ac:chgData name="Cheuk, Joshua (NIH/NIBIB) [F]" userId="80eb5844-8fc1-4a38-bb44-da34d550699c" providerId="ADAL" clId="{6431168E-4468-4583-AF27-BEC524026567}" dt="2024-08-07T21:58:50.525" v="459" actId="1076"/>
          <ac:picMkLst>
            <pc:docMk/>
            <pc:sldMk cId="0" sldId="260"/>
            <ac:picMk id="1490" creationId="{00000000-0000-0000-0000-000000000000}"/>
          </ac:picMkLst>
        </pc:picChg>
        <pc:picChg chg="mod">
          <ac:chgData name="Cheuk, Joshua (NIH/NIBIB) [F]" userId="80eb5844-8fc1-4a38-bb44-da34d550699c" providerId="ADAL" clId="{6431168E-4468-4583-AF27-BEC524026567}" dt="2024-08-07T21:25:30.152" v="177" actId="1076"/>
          <ac:picMkLst>
            <pc:docMk/>
            <pc:sldMk cId="0" sldId="260"/>
            <ac:picMk id="1493" creationId="{00000000-0000-0000-0000-000000000000}"/>
          </ac:picMkLst>
        </pc:picChg>
      </pc:sldChg>
      <pc:sldChg chg="addSp delSp modSp mod">
        <pc:chgData name="Cheuk, Joshua (NIH/NIBIB) [F]" userId="80eb5844-8fc1-4a38-bb44-da34d550699c" providerId="ADAL" clId="{6431168E-4468-4583-AF27-BEC524026567}" dt="2024-08-07T21:39:11.144" v="316" actId="732"/>
        <pc:sldMkLst>
          <pc:docMk/>
          <pc:sldMk cId="0" sldId="261"/>
        </pc:sldMkLst>
        <pc:spChg chg="mod">
          <ac:chgData name="Cheuk, Joshua (NIH/NIBIB) [F]" userId="80eb5844-8fc1-4a38-bb44-da34d550699c" providerId="ADAL" clId="{6431168E-4468-4583-AF27-BEC524026567}" dt="2024-08-07T21:22:40.907" v="168" actId="2711"/>
          <ac:spMkLst>
            <pc:docMk/>
            <pc:sldMk cId="0" sldId="261"/>
            <ac:spMk id="1500" creationId="{00000000-0000-0000-0000-000000000000}"/>
          </ac:spMkLst>
        </pc:spChg>
        <pc:picChg chg="add del mod modCrop">
          <ac:chgData name="Cheuk, Joshua (NIH/NIBIB) [F]" userId="80eb5844-8fc1-4a38-bb44-da34d550699c" providerId="ADAL" clId="{6431168E-4468-4583-AF27-BEC524026567}" dt="2024-08-07T21:29:42.828" v="217" actId="478"/>
          <ac:picMkLst>
            <pc:docMk/>
            <pc:sldMk cId="0" sldId="261"/>
            <ac:picMk id="3" creationId="{1E5CD790-694B-3C70-3651-3D1DEBE6D293}"/>
          </ac:picMkLst>
        </pc:picChg>
        <pc:picChg chg="add del mod modCrop">
          <ac:chgData name="Cheuk, Joshua (NIH/NIBIB) [F]" userId="80eb5844-8fc1-4a38-bb44-da34d550699c" providerId="ADAL" clId="{6431168E-4468-4583-AF27-BEC524026567}" dt="2024-08-07T21:29:28.672" v="211" actId="478"/>
          <ac:picMkLst>
            <pc:docMk/>
            <pc:sldMk cId="0" sldId="261"/>
            <ac:picMk id="4" creationId="{16944F20-7697-A1EB-B148-274A0D2B9BB7}"/>
          </ac:picMkLst>
        </pc:picChg>
        <pc:picChg chg="add del mod modCrop">
          <ac:chgData name="Cheuk, Joshua (NIH/NIBIB) [F]" userId="80eb5844-8fc1-4a38-bb44-da34d550699c" providerId="ADAL" clId="{6431168E-4468-4583-AF27-BEC524026567}" dt="2024-08-07T21:32:01.526" v="242" actId="478"/>
          <ac:picMkLst>
            <pc:docMk/>
            <pc:sldMk cId="0" sldId="261"/>
            <ac:picMk id="6" creationId="{31C161AB-10A6-0A1C-1110-CF1370E5B1E6}"/>
          </ac:picMkLst>
        </pc:picChg>
        <pc:picChg chg="add del mod modCrop">
          <ac:chgData name="Cheuk, Joshua (NIH/NIBIB) [F]" userId="80eb5844-8fc1-4a38-bb44-da34d550699c" providerId="ADAL" clId="{6431168E-4468-4583-AF27-BEC524026567}" dt="2024-08-07T21:33:24.809" v="246" actId="478"/>
          <ac:picMkLst>
            <pc:docMk/>
            <pc:sldMk cId="0" sldId="261"/>
            <ac:picMk id="7" creationId="{4ACE0AB9-2B5A-E6B2-D621-D2D02C6A5780}"/>
          </ac:picMkLst>
        </pc:picChg>
        <pc:picChg chg="add del mod modCrop">
          <ac:chgData name="Cheuk, Joshua (NIH/NIBIB) [F]" userId="80eb5844-8fc1-4a38-bb44-da34d550699c" providerId="ADAL" clId="{6431168E-4468-4583-AF27-BEC524026567}" dt="2024-08-07T21:36:59.493" v="290" actId="478"/>
          <ac:picMkLst>
            <pc:docMk/>
            <pc:sldMk cId="0" sldId="261"/>
            <ac:picMk id="9" creationId="{6415431A-294D-E301-A174-7C4F8E09BAE7}"/>
          </ac:picMkLst>
        </pc:picChg>
        <pc:picChg chg="add del mod modCrop">
          <ac:chgData name="Cheuk, Joshua (NIH/NIBIB) [F]" userId="80eb5844-8fc1-4a38-bb44-da34d550699c" providerId="ADAL" clId="{6431168E-4468-4583-AF27-BEC524026567}" dt="2024-08-07T21:39:02.657" v="314" actId="478"/>
          <ac:picMkLst>
            <pc:docMk/>
            <pc:sldMk cId="0" sldId="261"/>
            <ac:picMk id="11" creationId="{EB3FA8FE-C02C-480A-6259-7DAEE7FEB2E6}"/>
          </ac:picMkLst>
        </pc:picChg>
        <pc:picChg chg="add mod modCrop">
          <ac:chgData name="Cheuk, Joshua (NIH/NIBIB) [F]" userId="80eb5844-8fc1-4a38-bb44-da34d550699c" providerId="ADAL" clId="{6431168E-4468-4583-AF27-BEC524026567}" dt="2024-08-07T21:39:11.144" v="316" actId="732"/>
          <ac:picMkLst>
            <pc:docMk/>
            <pc:sldMk cId="0" sldId="261"/>
            <ac:picMk id="12" creationId="{C96F48CA-5BC0-6117-0B36-A6C282F022B3}"/>
          </ac:picMkLst>
        </pc:picChg>
        <pc:picChg chg="add del mod">
          <ac:chgData name="Cheuk, Joshua (NIH/NIBIB) [F]" userId="80eb5844-8fc1-4a38-bb44-da34d550699c" providerId="ADAL" clId="{6431168E-4468-4583-AF27-BEC524026567}" dt="2024-08-07T21:36:09.617" v="277" actId="478"/>
          <ac:picMkLst>
            <pc:docMk/>
            <pc:sldMk cId="0" sldId="261"/>
            <ac:picMk id="1026" creationId="{9B2A78B7-F295-0192-6B46-07027F730615}"/>
          </ac:picMkLst>
        </pc:picChg>
        <pc:picChg chg="del">
          <ac:chgData name="Cheuk, Joshua (NIH/NIBIB) [F]" userId="80eb5844-8fc1-4a38-bb44-da34d550699c" providerId="ADAL" clId="{6431168E-4468-4583-AF27-BEC524026567}" dt="2024-08-07T21:28:38.266" v="201" actId="478"/>
          <ac:picMkLst>
            <pc:docMk/>
            <pc:sldMk cId="0" sldId="261"/>
            <ac:picMk id="1498" creationId="{00000000-0000-0000-0000-000000000000}"/>
          </ac:picMkLst>
        </pc:picChg>
      </pc:sldChg>
      <pc:sldChg chg="addSp delSp modSp mod">
        <pc:chgData name="Cheuk, Joshua (NIH/NIBIB) [F]" userId="80eb5844-8fc1-4a38-bb44-da34d550699c" providerId="ADAL" clId="{6431168E-4468-4583-AF27-BEC524026567}" dt="2024-08-07T21:38:55.079" v="313" actId="732"/>
        <pc:sldMkLst>
          <pc:docMk/>
          <pc:sldMk cId="0" sldId="262"/>
        </pc:sldMkLst>
        <pc:spChg chg="del">
          <ac:chgData name="Cheuk, Joshua (NIH/NIBIB) [F]" userId="80eb5844-8fc1-4a38-bb44-da34d550699c" providerId="ADAL" clId="{6431168E-4468-4583-AF27-BEC524026567}" dt="2024-08-07T21:25:48.816" v="178" actId="478"/>
          <ac:spMkLst>
            <pc:docMk/>
            <pc:sldMk cId="0" sldId="262"/>
            <ac:spMk id="2" creationId="{E3821B4C-1A04-E397-329A-07EF63450844}"/>
          </ac:spMkLst>
        </pc:spChg>
        <pc:spChg chg="mod">
          <ac:chgData name="Cheuk, Joshua (NIH/NIBIB) [F]" userId="80eb5844-8fc1-4a38-bb44-da34d550699c" providerId="ADAL" clId="{6431168E-4468-4583-AF27-BEC524026567}" dt="2024-08-07T21:25:55.096" v="179" actId="1076"/>
          <ac:spMkLst>
            <pc:docMk/>
            <pc:sldMk cId="0" sldId="262"/>
            <ac:spMk id="1509" creationId="{00000000-0000-0000-0000-000000000000}"/>
          </ac:spMkLst>
        </pc:spChg>
        <pc:picChg chg="add del mod modCrop">
          <ac:chgData name="Cheuk, Joshua (NIH/NIBIB) [F]" userId="80eb5844-8fc1-4a38-bb44-da34d550699c" providerId="ADAL" clId="{6431168E-4468-4583-AF27-BEC524026567}" dt="2024-08-07T21:27:44.743" v="188" actId="21"/>
          <ac:picMkLst>
            <pc:docMk/>
            <pc:sldMk cId="0" sldId="262"/>
            <ac:picMk id="4" creationId="{16944F20-7697-A1EB-B148-274A0D2B9BB7}"/>
          </ac:picMkLst>
        </pc:picChg>
        <pc:picChg chg="add del mod">
          <ac:chgData name="Cheuk, Joshua (NIH/NIBIB) [F]" userId="80eb5844-8fc1-4a38-bb44-da34d550699c" providerId="ADAL" clId="{6431168E-4468-4583-AF27-BEC524026567}" dt="2024-08-07T21:38:48.373" v="311" actId="478"/>
          <ac:picMkLst>
            <pc:docMk/>
            <pc:sldMk cId="0" sldId="262"/>
            <ac:picMk id="5" creationId="{3D1FF1B6-71E1-3DB1-C0A7-D690176B40B5}"/>
          </ac:picMkLst>
        </pc:picChg>
        <pc:picChg chg="add mod modCrop">
          <ac:chgData name="Cheuk, Joshua (NIH/NIBIB) [F]" userId="80eb5844-8fc1-4a38-bb44-da34d550699c" providerId="ADAL" clId="{6431168E-4468-4583-AF27-BEC524026567}" dt="2024-08-07T21:38:55.079" v="313" actId="732"/>
          <ac:picMkLst>
            <pc:docMk/>
            <pc:sldMk cId="0" sldId="262"/>
            <ac:picMk id="6" creationId="{8B4846CF-AAE6-49B2-5C0C-62076359EC0C}"/>
          </ac:picMkLst>
        </pc:picChg>
        <pc:picChg chg="del">
          <ac:chgData name="Cheuk, Joshua (NIH/NIBIB) [F]" userId="80eb5844-8fc1-4a38-bb44-da34d550699c" providerId="ADAL" clId="{6431168E-4468-4583-AF27-BEC524026567}" dt="2024-08-07T21:34:00.069" v="257" actId="478"/>
          <ac:picMkLst>
            <pc:docMk/>
            <pc:sldMk cId="0" sldId="262"/>
            <ac:picMk id="1506" creationId="{00000000-0000-0000-0000-000000000000}"/>
          </ac:picMkLst>
        </pc:picChg>
      </pc:sldChg>
      <pc:sldChg chg="addSp delSp modSp mod">
        <pc:chgData name="Cheuk, Joshua (NIH/NIBIB) [F]" userId="80eb5844-8fc1-4a38-bb44-da34d550699c" providerId="ADAL" clId="{6431168E-4468-4583-AF27-BEC524026567}" dt="2024-08-07T21:38:40.478" v="310" actId="732"/>
        <pc:sldMkLst>
          <pc:docMk/>
          <pc:sldMk cId="0" sldId="263"/>
        </pc:sldMkLst>
        <pc:spChg chg="mod ord">
          <ac:chgData name="Cheuk, Joshua (NIH/NIBIB) [F]" userId="80eb5844-8fc1-4a38-bb44-da34d550699c" providerId="ADAL" clId="{6431168E-4468-4583-AF27-BEC524026567}" dt="2024-08-07T21:34:44.673" v="268" actId="14100"/>
          <ac:spMkLst>
            <pc:docMk/>
            <pc:sldMk cId="0" sldId="263"/>
            <ac:spMk id="1517" creationId="{00000000-0000-0000-0000-000000000000}"/>
          </ac:spMkLst>
        </pc:spChg>
        <pc:picChg chg="add del mod">
          <ac:chgData name="Cheuk, Joshua (NIH/NIBIB) [F]" userId="80eb5844-8fc1-4a38-bb44-da34d550699c" providerId="ADAL" clId="{6431168E-4468-4583-AF27-BEC524026567}" dt="2024-08-07T21:38:31.028" v="308" actId="478"/>
          <ac:picMkLst>
            <pc:docMk/>
            <pc:sldMk cId="0" sldId="263"/>
            <ac:picMk id="2" creationId="{5D17F0AB-78A1-5B0E-8FA5-624FE0DE00EF}"/>
          </ac:picMkLst>
        </pc:picChg>
        <pc:picChg chg="add mod modCrop">
          <ac:chgData name="Cheuk, Joshua (NIH/NIBIB) [F]" userId="80eb5844-8fc1-4a38-bb44-da34d550699c" providerId="ADAL" clId="{6431168E-4468-4583-AF27-BEC524026567}" dt="2024-08-07T21:38:40.478" v="310" actId="732"/>
          <ac:picMkLst>
            <pc:docMk/>
            <pc:sldMk cId="0" sldId="263"/>
            <ac:picMk id="3" creationId="{E3AE9D96-95B7-7C70-0DF0-D462F36C151F}"/>
          </ac:picMkLst>
        </pc:picChg>
        <pc:picChg chg="del">
          <ac:chgData name="Cheuk, Joshua (NIH/NIBIB) [F]" userId="80eb5844-8fc1-4a38-bb44-da34d550699c" providerId="ADAL" clId="{6431168E-4468-4583-AF27-BEC524026567}" dt="2024-08-07T21:34:17.153" v="261" actId="478"/>
          <ac:picMkLst>
            <pc:docMk/>
            <pc:sldMk cId="0" sldId="263"/>
            <ac:picMk id="1514" creationId="{00000000-0000-0000-0000-000000000000}"/>
          </ac:picMkLst>
        </pc:picChg>
      </pc:sldChg>
      <pc:sldChg chg="addSp delSp modSp mod">
        <pc:chgData name="Cheuk, Joshua (NIH/NIBIB) [F]" userId="80eb5844-8fc1-4a38-bb44-da34d550699c" providerId="ADAL" clId="{6431168E-4468-4583-AF27-BEC524026567}" dt="2024-08-07T21:38:26.732" v="307" actId="732"/>
        <pc:sldMkLst>
          <pc:docMk/>
          <pc:sldMk cId="0" sldId="264"/>
        </pc:sldMkLst>
        <pc:spChg chg="mod">
          <ac:chgData name="Cheuk, Joshua (NIH/NIBIB) [F]" userId="80eb5844-8fc1-4a38-bb44-da34d550699c" providerId="ADAL" clId="{6431168E-4468-4583-AF27-BEC524026567}" dt="2024-08-07T21:35:09.536" v="272" actId="1076"/>
          <ac:spMkLst>
            <pc:docMk/>
            <pc:sldMk cId="0" sldId="264"/>
            <ac:spMk id="1525" creationId="{00000000-0000-0000-0000-000000000000}"/>
          </ac:spMkLst>
        </pc:spChg>
        <pc:picChg chg="add del mod">
          <ac:chgData name="Cheuk, Joshua (NIH/NIBIB) [F]" userId="80eb5844-8fc1-4a38-bb44-da34d550699c" providerId="ADAL" clId="{6431168E-4468-4583-AF27-BEC524026567}" dt="2024-08-07T21:38:14.340" v="304" actId="478"/>
          <ac:picMkLst>
            <pc:docMk/>
            <pc:sldMk cId="0" sldId="264"/>
            <ac:picMk id="3" creationId="{DB5F32BD-E8F9-9142-4549-4F3D209686C5}"/>
          </ac:picMkLst>
        </pc:picChg>
        <pc:picChg chg="add mod modCrop">
          <ac:chgData name="Cheuk, Joshua (NIH/NIBIB) [F]" userId="80eb5844-8fc1-4a38-bb44-da34d550699c" providerId="ADAL" clId="{6431168E-4468-4583-AF27-BEC524026567}" dt="2024-08-07T21:38:26.732" v="307" actId="732"/>
          <ac:picMkLst>
            <pc:docMk/>
            <pc:sldMk cId="0" sldId="264"/>
            <ac:picMk id="4" creationId="{18BEE5EE-7355-40DE-461E-275A77D30E2B}"/>
          </ac:picMkLst>
        </pc:picChg>
        <pc:picChg chg="del">
          <ac:chgData name="Cheuk, Joshua (NIH/NIBIB) [F]" userId="80eb5844-8fc1-4a38-bb44-da34d550699c" providerId="ADAL" clId="{6431168E-4468-4583-AF27-BEC524026567}" dt="2024-08-07T21:34:50.650" v="269" actId="478"/>
          <ac:picMkLst>
            <pc:docMk/>
            <pc:sldMk cId="0" sldId="264"/>
            <ac:picMk id="1522" creationId="{00000000-0000-0000-0000-000000000000}"/>
          </ac:picMkLst>
        </pc:picChg>
      </pc:sldChg>
      <pc:sldChg chg="addSp delSp modSp mod">
        <pc:chgData name="Cheuk, Joshua (NIH/NIBIB) [F]" userId="80eb5844-8fc1-4a38-bb44-da34d550699c" providerId="ADAL" clId="{6431168E-4468-4583-AF27-BEC524026567}" dt="2024-08-07T21:38:05.452" v="303" actId="732"/>
        <pc:sldMkLst>
          <pc:docMk/>
          <pc:sldMk cId="0" sldId="265"/>
        </pc:sldMkLst>
        <pc:picChg chg="add del mod">
          <ac:chgData name="Cheuk, Joshua (NIH/NIBIB) [F]" userId="80eb5844-8fc1-4a38-bb44-da34d550699c" providerId="ADAL" clId="{6431168E-4468-4583-AF27-BEC524026567}" dt="2024-08-07T21:37:51.280" v="300" actId="478"/>
          <ac:picMkLst>
            <pc:docMk/>
            <pc:sldMk cId="0" sldId="265"/>
            <ac:picMk id="3" creationId="{142101C2-4A8F-E5E8-4515-C15413C460E3}"/>
          </ac:picMkLst>
        </pc:picChg>
        <pc:picChg chg="add mod modCrop">
          <ac:chgData name="Cheuk, Joshua (NIH/NIBIB) [F]" userId="80eb5844-8fc1-4a38-bb44-da34d550699c" providerId="ADAL" clId="{6431168E-4468-4583-AF27-BEC524026567}" dt="2024-08-07T21:38:05.452" v="303" actId="732"/>
          <ac:picMkLst>
            <pc:docMk/>
            <pc:sldMk cId="0" sldId="265"/>
            <ac:picMk id="4" creationId="{C7B2A3C4-8EF2-E653-3A72-1C0E85F14056}"/>
          </ac:picMkLst>
        </pc:picChg>
        <pc:picChg chg="del">
          <ac:chgData name="Cheuk, Joshua (NIH/NIBIB) [F]" userId="80eb5844-8fc1-4a38-bb44-da34d550699c" providerId="ADAL" clId="{6431168E-4468-4583-AF27-BEC524026567}" dt="2024-08-07T21:35:19.160" v="273" actId="478"/>
          <ac:picMkLst>
            <pc:docMk/>
            <pc:sldMk cId="0" sldId="265"/>
            <ac:picMk id="1530" creationId="{00000000-0000-0000-0000-000000000000}"/>
          </ac:picMkLst>
        </pc:picChg>
      </pc:sldChg>
      <pc:sldChg chg="addSp delSp modSp mod">
        <pc:chgData name="Cheuk, Joshua (NIH/NIBIB) [F]" userId="80eb5844-8fc1-4a38-bb44-da34d550699c" providerId="ADAL" clId="{6431168E-4468-4583-AF27-BEC524026567}" dt="2024-08-07T22:03:59.727" v="470" actId="1076"/>
        <pc:sldMkLst>
          <pc:docMk/>
          <pc:sldMk cId="0" sldId="267"/>
        </pc:sldMkLst>
        <pc:spChg chg="mod">
          <ac:chgData name="Cheuk, Joshua (NIH/NIBIB) [F]" userId="80eb5844-8fc1-4a38-bb44-da34d550699c" providerId="ADAL" clId="{6431168E-4468-4583-AF27-BEC524026567}" dt="2024-08-07T22:03:59.727" v="470" actId="1076"/>
          <ac:spMkLst>
            <pc:docMk/>
            <pc:sldMk cId="0" sldId="267"/>
            <ac:spMk id="1565" creationId="{00000000-0000-0000-0000-000000000000}"/>
          </ac:spMkLst>
        </pc:spChg>
        <pc:grpChg chg="mod">
          <ac:chgData name="Cheuk, Joshua (NIH/NIBIB) [F]" userId="80eb5844-8fc1-4a38-bb44-da34d550699c" providerId="ADAL" clId="{6431168E-4468-4583-AF27-BEC524026567}" dt="2024-08-07T20:57:37.802" v="76" actId="164"/>
          <ac:grpSpMkLst>
            <pc:docMk/>
            <pc:sldMk cId="0" sldId="267"/>
            <ac:grpSpMk id="3" creationId="{13C595D5-4B9D-876E-1D9A-F4FA05073522}"/>
          </ac:grpSpMkLst>
        </pc:grpChg>
        <pc:grpChg chg="add mod">
          <ac:chgData name="Cheuk, Joshua (NIH/NIBIB) [F]" userId="80eb5844-8fc1-4a38-bb44-da34d550699c" providerId="ADAL" clId="{6431168E-4468-4583-AF27-BEC524026567}" dt="2024-08-07T20:57:37.802" v="76" actId="164"/>
          <ac:grpSpMkLst>
            <pc:docMk/>
            <pc:sldMk cId="0" sldId="267"/>
            <ac:grpSpMk id="17" creationId="{3A729197-2988-B4F1-3394-F61F5990E8EA}"/>
          </ac:grpSpMkLst>
        </pc:grpChg>
        <pc:picChg chg="add mod">
          <ac:chgData name="Cheuk, Joshua (NIH/NIBIB) [F]" userId="80eb5844-8fc1-4a38-bb44-da34d550699c" providerId="ADAL" clId="{6431168E-4468-4583-AF27-BEC524026567}" dt="2024-08-07T20:58:02.319" v="81" actId="14100"/>
          <ac:picMkLst>
            <pc:docMk/>
            <pc:sldMk cId="0" sldId="267"/>
            <ac:picMk id="4" creationId="{78F643ED-1C60-1AC9-D7B3-3D1AA7290E2B}"/>
          </ac:picMkLst>
        </pc:picChg>
        <pc:picChg chg="add mod">
          <ac:chgData name="Cheuk, Joshua (NIH/NIBIB) [F]" userId="80eb5844-8fc1-4a38-bb44-da34d550699c" providerId="ADAL" clId="{6431168E-4468-4583-AF27-BEC524026567}" dt="2024-08-07T20:57:37.802" v="76" actId="164"/>
          <ac:picMkLst>
            <pc:docMk/>
            <pc:sldMk cId="0" sldId="267"/>
            <ac:picMk id="5" creationId="{187B7990-936F-0528-14D8-961993B6666B}"/>
          </ac:picMkLst>
        </pc:picChg>
        <pc:picChg chg="add mod">
          <ac:chgData name="Cheuk, Joshua (NIH/NIBIB) [F]" userId="80eb5844-8fc1-4a38-bb44-da34d550699c" providerId="ADAL" clId="{6431168E-4468-4583-AF27-BEC524026567}" dt="2024-08-07T20:57:37.802" v="76" actId="164"/>
          <ac:picMkLst>
            <pc:docMk/>
            <pc:sldMk cId="0" sldId="267"/>
            <ac:picMk id="6" creationId="{60CC7845-5B32-8211-16F9-D2719636C200}"/>
          </ac:picMkLst>
        </pc:picChg>
        <pc:picChg chg="add del mod">
          <ac:chgData name="Cheuk, Joshua (NIH/NIBIB) [F]" userId="80eb5844-8fc1-4a38-bb44-da34d550699c" providerId="ADAL" clId="{6431168E-4468-4583-AF27-BEC524026567}" dt="2024-08-07T20:55:18.720" v="39" actId="478"/>
          <ac:picMkLst>
            <pc:docMk/>
            <pc:sldMk cId="0" sldId="267"/>
            <ac:picMk id="7" creationId="{5A128608-A1E6-4DAC-89E8-B8BFB48A2031}"/>
          </ac:picMkLst>
        </pc:picChg>
        <pc:picChg chg="add mod">
          <ac:chgData name="Cheuk, Joshua (NIH/NIBIB) [F]" userId="80eb5844-8fc1-4a38-bb44-da34d550699c" providerId="ADAL" clId="{6431168E-4468-4583-AF27-BEC524026567}" dt="2024-08-07T20:57:37.802" v="76" actId="164"/>
          <ac:picMkLst>
            <pc:docMk/>
            <pc:sldMk cId="0" sldId="267"/>
            <ac:picMk id="8" creationId="{527B2C43-DDB5-90C2-0005-A6BDA55F1E27}"/>
          </ac:picMkLst>
        </pc:picChg>
        <pc:picChg chg="add del mod">
          <ac:chgData name="Cheuk, Joshua (NIH/NIBIB) [F]" userId="80eb5844-8fc1-4a38-bb44-da34d550699c" providerId="ADAL" clId="{6431168E-4468-4583-AF27-BEC524026567}" dt="2024-08-07T20:55:17.866" v="38" actId="478"/>
          <ac:picMkLst>
            <pc:docMk/>
            <pc:sldMk cId="0" sldId="267"/>
            <ac:picMk id="9" creationId="{8D34F249-D915-74AC-0800-B0DC3DCC646E}"/>
          </ac:picMkLst>
        </pc:picChg>
        <pc:picChg chg="add del mod">
          <ac:chgData name="Cheuk, Joshua (NIH/NIBIB) [F]" userId="80eb5844-8fc1-4a38-bb44-da34d550699c" providerId="ADAL" clId="{6431168E-4468-4583-AF27-BEC524026567}" dt="2024-08-07T20:55:07.793" v="33" actId="478"/>
          <ac:picMkLst>
            <pc:docMk/>
            <pc:sldMk cId="0" sldId="267"/>
            <ac:picMk id="10" creationId="{98D48936-25E8-4283-FAB6-270875A8710C}"/>
          </ac:picMkLst>
        </pc:picChg>
        <pc:picChg chg="add mod">
          <ac:chgData name="Cheuk, Joshua (NIH/NIBIB) [F]" userId="80eb5844-8fc1-4a38-bb44-da34d550699c" providerId="ADAL" clId="{6431168E-4468-4583-AF27-BEC524026567}" dt="2024-08-07T20:57:37.802" v="76" actId="164"/>
          <ac:picMkLst>
            <pc:docMk/>
            <pc:sldMk cId="0" sldId="267"/>
            <ac:picMk id="11" creationId="{1D92AE6B-919D-0BFA-B5B0-E4D693339A02}"/>
          </ac:picMkLst>
        </pc:picChg>
        <pc:picChg chg="add mod">
          <ac:chgData name="Cheuk, Joshua (NIH/NIBIB) [F]" userId="80eb5844-8fc1-4a38-bb44-da34d550699c" providerId="ADAL" clId="{6431168E-4468-4583-AF27-BEC524026567}" dt="2024-08-07T20:57:37.802" v="76" actId="164"/>
          <ac:picMkLst>
            <pc:docMk/>
            <pc:sldMk cId="0" sldId="267"/>
            <ac:picMk id="12" creationId="{BCAF7F18-4000-280D-3F35-A55DAB291848}"/>
          </ac:picMkLst>
        </pc:picChg>
        <pc:picChg chg="add mod">
          <ac:chgData name="Cheuk, Joshua (NIH/NIBIB) [F]" userId="80eb5844-8fc1-4a38-bb44-da34d550699c" providerId="ADAL" clId="{6431168E-4468-4583-AF27-BEC524026567}" dt="2024-08-07T20:57:37.802" v="76" actId="164"/>
          <ac:picMkLst>
            <pc:docMk/>
            <pc:sldMk cId="0" sldId="267"/>
            <ac:picMk id="13" creationId="{97C00131-7596-4997-F7B3-A86E82A81BC8}"/>
          </ac:picMkLst>
        </pc:picChg>
        <pc:picChg chg="add del mod">
          <ac:chgData name="Cheuk, Joshua (NIH/NIBIB) [F]" userId="80eb5844-8fc1-4a38-bb44-da34d550699c" providerId="ADAL" clId="{6431168E-4468-4583-AF27-BEC524026567}" dt="2024-08-07T20:56:26.467" v="60" actId="478"/>
          <ac:picMkLst>
            <pc:docMk/>
            <pc:sldMk cId="0" sldId="267"/>
            <ac:picMk id="14" creationId="{87046FEB-1D43-71C0-1479-1652B0F7BECD}"/>
          </ac:picMkLst>
        </pc:picChg>
        <pc:picChg chg="add mod">
          <ac:chgData name="Cheuk, Joshua (NIH/NIBIB) [F]" userId="80eb5844-8fc1-4a38-bb44-da34d550699c" providerId="ADAL" clId="{6431168E-4468-4583-AF27-BEC524026567}" dt="2024-08-07T20:57:37.802" v="76" actId="164"/>
          <ac:picMkLst>
            <pc:docMk/>
            <pc:sldMk cId="0" sldId="267"/>
            <ac:picMk id="15" creationId="{44491695-0238-2E12-AB5B-80B51BCC0724}"/>
          </ac:picMkLst>
        </pc:picChg>
        <pc:picChg chg="add mod">
          <ac:chgData name="Cheuk, Joshua (NIH/NIBIB) [F]" userId="80eb5844-8fc1-4a38-bb44-da34d550699c" providerId="ADAL" clId="{6431168E-4468-4583-AF27-BEC524026567}" dt="2024-08-07T20:57:37.802" v="76" actId="164"/>
          <ac:picMkLst>
            <pc:docMk/>
            <pc:sldMk cId="0" sldId="267"/>
            <ac:picMk id="16" creationId="{4601B2FA-8C4D-5226-69F6-E88EADE42443}"/>
          </ac:picMkLst>
        </pc:picChg>
        <pc:picChg chg="del">
          <ac:chgData name="Cheuk, Joshua (NIH/NIBIB) [F]" userId="80eb5844-8fc1-4a38-bb44-da34d550699c" providerId="ADAL" clId="{6431168E-4468-4583-AF27-BEC524026567}" dt="2024-08-07T20:53:33.312" v="3" actId="478"/>
          <ac:picMkLst>
            <pc:docMk/>
            <pc:sldMk cId="0" sldId="267"/>
            <ac:picMk id="1549" creationId="{00000000-0000-0000-0000-000000000000}"/>
          </ac:picMkLst>
        </pc:picChg>
        <pc:picChg chg="del">
          <ac:chgData name="Cheuk, Joshua (NIH/NIBIB) [F]" userId="80eb5844-8fc1-4a38-bb44-da34d550699c" providerId="ADAL" clId="{6431168E-4468-4583-AF27-BEC524026567}" dt="2024-08-07T20:53:35.392" v="4" actId="478"/>
          <ac:picMkLst>
            <pc:docMk/>
            <pc:sldMk cId="0" sldId="267"/>
            <ac:picMk id="1550" creationId="{00000000-0000-0000-0000-000000000000}"/>
          </ac:picMkLst>
        </pc:picChg>
        <pc:picChg chg="del">
          <ac:chgData name="Cheuk, Joshua (NIH/NIBIB) [F]" userId="80eb5844-8fc1-4a38-bb44-da34d550699c" providerId="ADAL" clId="{6431168E-4468-4583-AF27-BEC524026567}" dt="2024-08-07T20:53:36.848" v="5" actId="478"/>
          <ac:picMkLst>
            <pc:docMk/>
            <pc:sldMk cId="0" sldId="267"/>
            <ac:picMk id="1551" creationId="{00000000-0000-0000-0000-000000000000}"/>
          </ac:picMkLst>
        </pc:picChg>
        <pc:picChg chg="del">
          <ac:chgData name="Cheuk, Joshua (NIH/NIBIB) [F]" userId="80eb5844-8fc1-4a38-bb44-da34d550699c" providerId="ADAL" clId="{6431168E-4468-4583-AF27-BEC524026567}" dt="2024-08-07T20:55:09.902" v="34" actId="478"/>
          <ac:picMkLst>
            <pc:docMk/>
            <pc:sldMk cId="0" sldId="267"/>
            <ac:picMk id="1556" creationId="{00000000-0000-0000-0000-000000000000}"/>
          </ac:picMkLst>
        </pc:picChg>
        <pc:picChg chg="del">
          <ac:chgData name="Cheuk, Joshua (NIH/NIBIB) [F]" userId="80eb5844-8fc1-4a38-bb44-da34d550699c" providerId="ADAL" clId="{6431168E-4468-4583-AF27-BEC524026567}" dt="2024-08-07T20:55:21.857" v="41" actId="478"/>
          <ac:picMkLst>
            <pc:docMk/>
            <pc:sldMk cId="0" sldId="267"/>
            <ac:picMk id="1557" creationId="{00000000-0000-0000-0000-000000000000}"/>
          </ac:picMkLst>
        </pc:picChg>
        <pc:picChg chg="del">
          <ac:chgData name="Cheuk, Joshua (NIH/NIBIB) [F]" userId="80eb5844-8fc1-4a38-bb44-da34d550699c" providerId="ADAL" clId="{6431168E-4468-4583-AF27-BEC524026567}" dt="2024-08-07T20:55:30.778" v="45" actId="478"/>
          <ac:picMkLst>
            <pc:docMk/>
            <pc:sldMk cId="0" sldId="267"/>
            <ac:picMk id="1558" creationId="{00000000-0000-0000-0000-000000000000}"/>
          </ac:picMkLst>
        </pc:picChg>
        <pc:picChg chg="del">
          <ac:chgData name="Cheuk, Joshua (NIH/NIBIB) [F]" userId="80eb5844-8fc1-4a38-bb44-da34d550699c" providerId="ADAL" clId="{6431168E-4468-4583-AF27-BEC524026567}" dt="2024-08-07T20:55:53.313" v="51" actId="478"/>
          <ac:picMkLst>
            <pc:docMk/>
            <pc:sldMk cId="0" sldId="267"/>
            <ac:picMk id="1560" creationId="{00000000-0000-0000-0000-000000000000}"/>
          </ac:picMkLst>
        </pc:picChg>
        <pc:picChg chg="del">
          <ac:chgData name="Cheuk, Joshua (NIH/NIBIB) [F]" userId="80eb5844-8fc1-4a38-bb44-da34d550699c" providerId="ADAL" clId="{6431168E-4468-4583-AF27-BEC524026567}" dt="2024-08-07T20:55:54.968" v="52" actId="478"/>
          <ac:picMkLst>
            <pc:docMk/>
            <pc:sldMk cId="0" sldId="267"/>
            <ac:picMk id="1561" creationId="{00000000-0000-0000-0000-000000000000}"/>
          </ac:picMkLst>
        </pc:picChg>
        <pc:picChg chg="del">
          <ac:chgData name="Cheuk, Joshua (NIH/NIBIB) [F]" userId="80eb5844-8fc1-4a38-bb44-da34d550699c" providerId="ADAL" clId="{6431168E-4468-4583-AF27-BEC524026567}" dt="2024-08-07T20:55:55.954" v="53" actId="478"/>
          <ac:picMkLst>
            <pc:docMk/>
            <pc:sldMk cId="0" sldId="267"/>
            <ac:picMk id="1562" creationId="{00000000-0000-0000-0000-000000000000}"/>
          </ac:picMkLst>
        </pc:picChg>
      </pc:sldChg>
      <pc:sldChg chg="addSp delSp modSp mod">
        <pc:chgData name="Cheuk, Joshua (NIH/NIBIB) [F]" userId="80eb5844-8fc1-4a38-bb44-da34d550699c" providerId="ADAL" clId="{6431168E-4468-4583-AF27-BEC524026567}" dt="2024-08-07T22:04:16.093" v="472" actId="1076"/>
        <pc:sldMkLst>
          <pc:docMk/>
          <pc:sldMk cId="0" sldId="268"/>
        </pc:sldMkLst>
        <pc:spChg chg="mod">
          <ac:chgData name="Cheuk, Joshua (NIH/NIBIB) [F]" userId="80eb5844-8fc1-4a38-bb44-da34d550699c" providerId="ADAL" clId="{6431168E-4468-4583-AF27-BEC524026567}" dt="2024-08-07T20:57:45.697" v="78"/>
          <ac:spMkLst>
            <pc:docMk/>
            <pc:sldMk cId="0" sldId="268"/>
            <ac:spMk id="19" creationId="{B5603E16-6081-AD7C-6736-38587DCC3BE5}"/>
          </ac:spMkLst>
        </pc:spChg>
        <pc:spChg chg="mod">
          <ac:chgData name="Cheuk, Joshua (NIH/NIBIB) [F]" userId="80eb5844-8fc1-4a38-bb44-da34d550699c" providerId="ADAL" clId="{6431168E-4468-4583-AF27-BEC524026567}" dt="2024-08-07T20:57:45.697" v="78"/>
          <ac:spMkLst>
            <pc:docMk/>
            <pc:sldMk cId="0" sldId="268"/>
            <ac:spMk id="20" creationId="{37F9E8C3-A7BF-E4C1-FD70-789EBE0749EA}"/>
          </ac:spMkLst>
        </pc:spChg>
        <pc:spChg chg="mod">
          <ac:chgData name="Cheuk, Joshua (NIH/NIBIB) [F]" userId="80eb5844-8fc1-4a38-bb44-da34d550699c" providerId="ADAL" clId="{6431168E-4468-4583-AF27-BEC524026567}" dt="2024-08-07T20:57:45.697" v="78"/>
          <ac:spMkLst>
            <pc:docMk/>
            <pc:sldMk cId="0" sldId="268"/>
            <ac:spMk id="21" creationId="{FEE61461-607F-373A-09EC-F4A576ED6843}"/>
          </ac:spMkLst>
        </pc:spChg>
        <pc:spChg chg="mod">
          <ac:chgData name="Cheuk, Joshua (NIH/NIBIB) [F]" userId="80eb5844-8fc1-4a38-bb44-da34d550699c" providerId="ADAL" clId="{6431168E-4468-4583-AF27-BEC524026567}" dt="2024-08-07T20:57:45.697" v="78"/>
          <ac:spMkLst>
            <pc:docMk/>
            <pc:sldMk cId="0" sldId="268"/>
            <ac:spMk id="22" creationId="{653FE71F-674F-9B72-F387-CFBF69AD1BEF}"/>
          </ac:spMkLst>
        </pc:spChg>
        <pc:spChg chg="mod">
          <ac:chgData name="Cheuk, Joshua (NIH/NIBIB) [F]" userId="80eb5844-8fc1-4a38-bb44-da34d550699c" providerId="ADAL" clId="{6431168E-4468-4583-AF27-BEC524026567}" dt="2024-08-07T20:57:45.697" v="78"/>
          <ac:spMkLst>
            <pc:docMk/>
            <pc:sldMk cId="0" sldId="268"/>
            <ac:spMk id="24" creationId="{539FC0C5-B8F6-17AF-CED1-FF3324DADC7F}"/>
          </ac:spMkLst>
        </pc:spChg>
        <pc:spChg chg="mod">
          <ac:chgData name="Cheuk, Joshua (NIH/NIBIB) [F]" userId="80eb5844-8fc1-4a38-bb44-da34d550699c" providerId="ADAL" clId="{6431168E-4468-4583-AF27-BEC524026567}" dt="2024-08-07T20:57:45.697" v="78"/>
          <ac:spMkLst>
            <pc:docMk/>
            <pc:sldMk cId="0" sldId="268"/>
            <ac:spMk id="25" creationId="{329978BC-16EF-352C-1CBA-9AACAFAD3483}"/>
          </ac:spMkLst>
        </pc:spChg>
        <pc:spChg chg="mod">
          <ac:chgData name="Cheuk, Joshua (NIH/NIBIB) [F]" userId="80eb5844-8fc1-4a38-bb44-da34d550699c" providerId="ADAL" clId="{6431168E-4468-4583-AF27-BEC524026567}" dt="2024-08-07T20:57:45.697" v="78"/>
          <ac:spMkLst>
            <pc:docMk/>
            <pc:sldMk cId="0" sldId="268"/>
            <ac:spMk id="26" creationId="{BD5B3A94-12B6-F78E-59FE-755478C22612}"/>
          </ac:spMkLst>
        </pc:spChg>
        <pc:spChg chg="mod">
          <ac:chgData name="Cheuk, Joshua (NIH/NIBIB) [F]" userId="80eb5844-8fc1-4a38-bb44-da34d550699c" providerId="ADAL" clId="{6431168E-4468-4583-AF27-BEC524026567}" dt="2024-08-07T20:57:45.697" v="78"/>
          <ac:spMkLst>
            <pc:docMk/>
            <pc:sldMk cId="0" sldId="268"/>
            <ac:spMk id="27" creationId="{BF9E5D70-97D6-3A73-A32C-639F1E51376A}"/>
          </ac:spMkLst>
        </pc:spChg>
        <pc:spChg chg="mod">
          <ac:chgData name="Cheuk, Joshua (NIH/NIBIB) [F]" userId="80eb5844-8fc1-4a38-bb44-da34d550699c" providerId="ADAL" clId="{6431168E-4468-4583-AF27-BEC524026567}" dt="2024-08-07T21:42:22.325" v="324" actId="20577"/>
          <ac:spMkLst>
            <pc:docMk/>
            <pc:sldMk cId="0" sldId="268"/>
            <ac:spMk id="1574" creationId="{00000000-0000-0000-0000-000000000000}"/>
          </ac:spMkLst>
        </pc:spChg>
        <pc:spChg chg="mod">
          <ac:chgData name="Cheuk, Joshua (NIH/NIBIB) [F]" userId="80eb5844-8fc1-4a38-bb44-da34d550699c" providerId="ADAL" clId="{6431168E-4468-4583-AF27-BEC524026567}" dt="2024-08-07T22:04:16.093" v="472" actId="1076"/>
          <ac:spMkLst>
            <pc:docMk/>
            <pc:sldMk cId="0" sldId="268"/>
            <ac:spMk id="1590" creationId="{00000000-0000-0000-0000-000000000000}"/>
          </ac:spMkLst>
        </pc:spChg>
        <pc:grpChg chg="add mod">
          <ac:chgData name="Cheuk, Joshua (NIH/NIBIB) [F]" userId="80eb5844-8fc1-4a38-bb44-da34d550699c" providerId="ADAL" clId="{6431168E-4468-4583-AF27-BEC524026567}" dt="2024-08-07T21:42:13.495" v="318" actId="1076"/>
          <ac:grpSpMkLst>
            <pc:docMk/>
            <pc:sldMk cId="0" sldId="268"/>
            <ac:grpSpMk id="2" creationId="{65C8427C-7A5A-6383-D3CB-6B13F87F8368}"/>
          </ac:grpSpMkLst>
        </pc:grpChg>
        <pc:grpChg chg="mod">
          <ac:chgData name="Cheuk, Joshua (NIH/NIBIB) [F]" userId="80eb5844-8fc1-4a38-bb44-da34d550699c" providerId="ADAL" clId="{6431168E-4468-4583-AF27-BEC524026567}" dt="2024-08-07T20:57:45.697" v="78"/>
          <ac:grpSpMkLst>
            <pc:docMk/>
            <pc:sldMk cId="0" sldId="268"/>
            <ac:grpSpMk id="3" creationId="{101D6CD0-8E2F-9EA5-3065-CA90B0ABEC20}"/>
          </ac:grpSpMkLst>
        </pc:grpChg>
        <pc:grpChg chg="del">
          <ac:chgData name="Cheuk, Joshua (NIH/NIBIB) [F]" userId="80eb5844-8fc1-4a38-bb44-da34d550699c" providerId="ADAL" clId="{6431168E-4468-4583-AF27-BEC524026567}" dt="2024-08-07T20:57:45.264" v="77" actId="478"/>
          <ac:grpSpMkLst>
            <pc:docMk/>
            <pc:sldMk cId="0" sldId="268"/>
            <ac:grpSpMk id="10" creationId="{8592DF76-B809-A450-B1FE-6F9D924D68D4}"/>
          </ac:grpSpMkLst>
        </pc:grpChg>
        <pc:grpChg chg="mod">
          <ac:chgData name="Cheuk, Joshua (NIH/NIBIB) [F]" userId="80eb5844-8fc1-4a38-bb44-da34d550699c" providerId="ADAL" clId="{6431168E-4468-4583-AF27-BEC524026567}" dt="2024-08-07T20:57:45.697" v="78"/>
          <ac:grpSpMkLst>
            <pc:docMk/>
            <pc:sldMk cId="0" sldId="268"/>
            <ac:grpSpMk id="23" creationId="{1BDFA742-4DA3-1891-C01D-C734386C5BFC}"/>
          </ac:grpSpMkLst>
        </pc:grpChg>
        <pc:picChg chg="mod">
          <ac:chgData name="Cheuk, Joshua (NIH/NIBIB) [F]" userId="80eb5844-8fc1-4a38-bb44-da34d550699c" providerId="ADAL" clId="{6431168E-4468-4583-AF27-BEC524026567}" dt="2024-08-07T20:57:52.592" v="80" actId="14100"/>
          <ac:picMkLst>
            <pc:docMk/>
            <pc:sldMk cId="0" sldId="268"/>
            <ac:picMk id="9" creationId="{19979ADC-6B6D-16F7-2B01-AE24DAE0B9EA}"/>
          </ac:picMkLst>
        </pc:picChg>
        <pc:picChg chg="mod">
          <ac:chgData name="Cheuk, Joshua (NIH/NIBIB) [F]" userId="80eb5844-8fc1-4a38-bb44-da34d550699c" providerId="ADAL" clId="{6431168E-4468-4583-AF27-BEC524026567}" dt="2024-08-07T20:57:45.697" v="78"/>
          <ac:picMkLst>
            <pc:docMk/>
            <pc:sldMk cId="0" sldId="268"/>
            <ac:picMk id="11" creationId="{940B26C9-C395-E675-80A6-79996D6DAF8E}"/>
          </ac:picMkLst>
        </pc:picChg>
        <pc:picChg chg="mod">
          <ac:chgData name="Cheuk, Joshua (NIH/NIBIB) [F]" userId="80eb5844-8fc1-4a38-bb44-da34d550699c" providerId="ADAL" clId="{6431168E-4468-4583-AF27-BEC524026567}" dt="2024-08-07T20:57:45.697" v="78"/>
          <ac:picMkLst>
            <pc:docMk/>
            <pc:sldMk cId="0" sldId="268"/>
            <ac:picMk id="12" creationId="{162C6EEC-F9C4-8D3E-175B-7A49D555BD8E}"/>
          </ac:picMkLst>
        </pc:picChg>
        <pc:picChg chg="mod">
          <ac:chgData name="Cheuk, Joshua (NIH/NIBIB) [F]" userId="80eb5844-8fc1-4a38-bb44-da34d550699c" providerId="ADAL" clId="{6431168E-4468-4583-AF27-BEC524026567}" dt="2024-08-07T20:57:45.697" v="78"/>
          <ac:picMkLst>
            <pc:docMk/>
            <pc:sldMk cId="0" sldId="268"/>
            <ac:picMk id="13" creationId="{E684DC7D-9963-E336-8656-9ACC3F33E39B}"/>
          </ac:picMkLst>
        </pc:picChg>
        <pc:picChg chg="mod">
          <ac:chgData name="Cheuk, Joshua (NIH/NIBIB) [F]" userId="80eb5844-8fc1-4a38-bb44-da34d550699c" providerId="ADAL" clId="{6431168E-4468-4583-AF27-BEC524026567}" dt="2024-08-07T20:57:45.697" v="78"/>
          <ac:picMkLst>
            <pc:docMk/>
            <pc:sldMk cId="0" sldId="268"/>
            <ac:picMk id="14" creationId="{AEA698FE-A6C9-98FC-77DD-9FB43A0200FE}"/>
          </ac:picMkLst>
        </pc:picChg>
        <pc:picChg chg="mod">
          <ac:chgData name="Cheuk, Joshua (NIH/NIBIB) [F]" userId="80eb5844-8fc1-4a38-bb44-da34d550699c" providerId="ADAL" clId="{6431168E-4468-4583-AF27-BEC524026567}" dt="2024-08-07T20:57:45.697" v="78"/>
          <ac:picMkLst>
            <pc:docMk/>
            <pc:sldMk cId="0" sldId="268"/>
            <ac:picMk id="15" creationId="{C1028927-074E-0EEA-DE8D-4B86C3B18086}"/>
          </ac:picMkLst>
        </pc:picChg>
        <pc:picChg chg="mod">
          <ac:chgData name="Cheuk, Joshua (NIH/NIBIB) [F]" userId="80eb5844-8fc1-4a38-bb44-da34d550699c" providerId="ADAL" clId="{6431168E-4468-4583-AF27-BEC524026567}" dt="2024-08-07T20:57:45.697" v="78"/>
          <ac:picMkLst>
            <pc:docMk/>
            <pc:sldMk cId="0" sldId="268"/>
            <ac:picMk id="16" creationId="{6936A443-DE32-720E-A222-1FD886CD30BE}"/>
          </ac:picMkLst>
        </pc:picChg>
        <pc:picChg chg="mod">
          <ac:chgData name="Cheuk, Joshua (NIH/NIBIB) [F]" userId="80eb5844-8fc1-4a38-bb44-da34d550699c" providerId="ADAL" clId="{6431168E-4468-4583-AF27-BEC524026567}" dt="2024-08-07T20:57:45.697" v="78"/>
          <ac:picMkLst>
            <pc:docMk/>
            <pc:sldMk cId="0" sldId="268"/>
            <ac:picMk id="17" creationId="{C9E47D61-0CF5-C7AD-4E5F-38EEE2B48F35}"/>
          </ac:picMkLst>
        </pc:picChg>
        <pc:picChg chg="mod">
          <ac:chgData name="Cheuk, Joshua (NIH/NIBIB) [F]" userId="80eb5844-8fc1-4a38-bb44-da34d550699c" providerId="ADAL" clId="{6431168E-4468-4583-AF27-BEC524026567}" dt="2024-08-07T20:57:45.697" v="78"/>
          <ac:picMkLst>
            <pc:docMk/>
            <pc:sldMk cId="0" sldId="268"/>
            <ac:picMk id="18" creationId="{24A9329F-14A6-C813-C923-66BE1C7B6BE3}"/>
          </ac:picMkLst>
        </pc:picChg>
      </pc:sldChg>
      <pc:sldChg chg="del">
        <pc:chgData name="Cheuk, Joshua (NIH/NIBIB) [F]" userId="80eb5844-8fc1-4a38-bb44-da34d550699c" providerId="ADAL" clId="{6431168E-4468-4583-AF27-BEC524026567}" dt="2024-08-07T22:34:49.651" v="750" actId="47"/>
        <pc:sldMkLst>
          <pc:docMk/>
          <pc:sldMk cId="0" sldId="270"/>
        </pc:sldMkLst>
      </pc:sldChg>
      <pc:sldChg chg="modSp mod">
        <pc:chgData name="Cheuk, Joshua (NIH/NIBIB) [F]" userId="80eb5844-8fc1-4a38-bb44-da34d550699c" providerId="ADAL" clId="{6431168E-4468-4583-AF27-BEC524026567}" dt="2024-08-07T22:08:27.198" v="488" actId="1076"/>
        <pc:sldMkLst>
          <pc:docMk/>
          <pc:sldMk cId="0" sldId="271"/>
        </pc:sldMkLst>
        <pc:spChg chg="mod">
          <ac:chgData name="Cheuk, Joshua (NIH/NIBIB) [F]" userId="80eb5844-8fc1-4a38-bb44-da34d550699c" providerId="ADAL" clId="{6431168E-4468-4583-AF27-BEC524026567}" dt="2024-08-07T22:08:27.198" v="488" actId="1076"/>
          <ac:spMkLst>
            <pc:docMk/>
            <pc:sldMk cId="0" sldId="271"/>
            <ac:spMk id="2" creationId="{CCA70E66-DEE8-9800-C3C1-2196A9A468B7}"/>
          </ac:spMkLst>
        </pc:spChg>
        <pc:spChg chg="mod">
          <ac:chgData name="Cheuk, Joshua (NIH/NIBIB) [F]" userId="80eb5844-8fc1-4a38-bb44-da34d550699c" providerId="ADAL" clId="{6431168E-4468-4583-AF27-BEC524026567}" dt="2024-08-07T22:02:35.181" v="467" actId="1076"/>
          <ac:spMkLst>
            <pc:docMk/>
            <pc:sldMk cId="0" sldId="271"/>
            <ac:spMk id="1620" creationId="{00000000-0000-0000-0000-000000000000}"/>
          </ac:spMkLst>
        </pc:spChg>
        <pc:picChg chg="mod">
          <ac:chgData name="Cheuk, Joshua (NIH/NIBIB) [F]" userId="80eb5844-8fc1-4a38-bb44-da34d550699c" providerId="ADAL" clId="{6431168E-4468-4583-AF27-BEC524026567}" dt="2024-08-07T22:02:26.070" v="463" actId="1076"/>
          <ac:picMkLst>
            <pc:docMk/>
            <pc:sldMk cId="0" sldId="271"/>
            <ac:picMk id="1625" creationId="{00000000-0000-0000-0000-000000000000}"/>
          </ac:picMkLst>
        </pc:picChg>
        <pc:picChg chg="mod">
          <ac:chgData name="Cheuk, Joshua (NIH/NIBIB) [F]" userId="80eb5844-8fc1-4a38-bb44-da34d550699c" providerId="ADAL" clId="{6431168E-4468-4583-AF27-BEC524026567}" dt="2024-08-07T22:02:26.070" v="463" actId="1076"/>
          <ac:picMkLst>
            <pc:docMk/>
            <pc:sldMk cId="0" sldId="271"/>
            <ac:picMk id="1627" creationId="{00000000-0000-0000-0000-000000000000}"/>
          </ac:picMkLst>
        </pc:picChg>
      </pc:sldChg>
      <pc:sldChg chg="del">
        <pc:chgData name="Cheuk, Joshua (NIH/NIBIB) [F]" userId="80eb5844-8fc1-4a38-bb44-da34d550699c" providerId="ADAL" clId="{6431168E-4468-4583-AF27-BEC524026567}" dt="2024-08-07T22:34:49.651" v="750" actId="47"/>
        <pc:sldMkLst>
          <pc:docMk/>
          <pc:sldMk cId="0" sldId="273"/>
        </pc:sldMkLst>
      </pc:sldChg>
      <pc:sldChg chg="addSp delSp modSp mod">
        <pc:chgData name="Cheuk, Joshua (NIH/NIBIB) [F]" userId="80eb5844-8fc1-4a38-bb44-da34d550699c" providerId="ADAL" clId="{6431168E-4468-4583-AF27-BEC524026567}" dt="2024-08-07T22:06:59.405" v="479" actId="1076"/>
        <pc:sldMkLst>
          <pc:docMk/>
          <pc:sldMk cId="0" sldId="275"/>
        </pc:sldMkLst>
        <pc:spChg chg="del">
          <ac:chgData name="Cheuk, Joshua (NIH/NIBIB) [F]" userId="80eb5844-8fc1-4a38-bb44-da34d550699c" providerId="ADAL" clId="{6431168E-4468-4583-AF27-BEC524026567}" dt="2024-08-07T21:08:36.520" v="113" actId="478"/>
          <ac:spMkLst>
            <pc:docMk/>
            <pc:sldMk cId="0" sldId="275"/>
            <ac:spMk id="2" creationId="{9FFAD00F-75AC-104C-AAAE-B4B5298FD7C0}"/>
          </ac:spMkLst>
        </pc:spChg>
        <pc:spChg chg="add del">
          <ac:chgData name="Cheuk, Joshua (NIH/NIBIB) [F]" userId="80eb5844-8fc1-4a38-bb44-da34d550699c" providerId="ADAL" clId="{6431168E-4468-4583-AF27-BEC524026567}" dt="2024-08-07T21:07:57.277" v="99" actId="22"/>
          <ac:spMkLst>
            <pc:docMk/>
            <pc:sldMk cId="0" sldId="275"/>
            <ac:spMk id="4" creationId="{F93056A0-40C5-3AE3-9E51-A4FD963B1D44}"/>
          </ac:spMkLst>
        </pc:spChg>
        <pc:spChg chg="mod">
          <ac:chgData name="Cheuk, Joshua (NIH/NIBIB) [F]" userId="80eb5844-8fc1-4a38-bb44-da34d550699c" providerId="ADAL" clId="{6431168E-4468-4583-AF27-BEC524026567}" dt="2024-08-07T22:06:52.446" v="477" actId="14100"/>
          <ac:spMkLst>
            <pc:docMk/>
            <pc:sldMk cId="0" sldId="275"/>
            <ac:spMk id="1665" creationId="{00000000-0000-0000-0000-000000000000}"/>
          </ac:spMkLst>
        </pc:spChg>
        <pc:spChg chg="mod">
          <ac:chgData name="Cheuk, Joshua (NIH/NIBIB) [F]" userId="80eb5844-8fc1-4a38-bb44-da34d550699c" providerId="ADAL" clId="{6431168E-4468-4583-AF27-BEC524026567}" dt="2024-08-07T22:06:59.405" v="479" actId="1076"/>
          <ac:spMkLst>
            <pc:docMk/>
            <pc:sldMk cId="0" sldId="275"/>
            <ac:spMk id="1667" creationId="{00000000-0000-0000-0000-000000000000}"/>
          </ac:spMkLst>
        </pc:spChg>
        <pc:picChg chg="add mod modCrop">
          <ac:chgData name="Cheuk, Joshua (NIH/NIBIB) [F]" userId="80eb5844-8fc1-4a38-bb44-da34d550699c" providerId="ADAL" clId="{6431168E-4468-4583-AF27-BEC524026567}" dt="2024-08-07T21:08:34.781" v="112" actId="1076"/>
          <ac:picMkLst>
            <pc:docMk/>
            <pc:sldMk cId="0" sldId="275"/>
            <ac:picMk id="6" creationId="{2873E1C0-6805-CDFD-72B6-84956C1DB6E1}"/>
          </ac:picMkLst>
        </pc:picChg>
        <pc:picChg chg="del">
          <ac:chgData name="Cheuk, Joshua (NIH/NIBIB) [F]" userId="80eb5844-8fc1-4a38-bb44-da34d550699c" providerId="ADAL" clId="{6431168E-4468-4583-AF27-BEC524026567}" dt="2024-08-07T21:07:55.915" v="97" actId="478"/>
          <ac:picMkLst>
            <pc:docMk/>
            <pc:sldMk cId="0" sldId="275"/>
            <ac:picMk id="1666" creationId="{00000000-0000-0000-0000-000000000000}"/>
          </ac:picMkLst>
        </pc:picChg>
      </pc:sldChg>
      <pc:sldChg chg="del">
        <pc:chgData name="Cheuk, Joshua (NIH/NIBIB) [F]" userId="80eb5844-8fc1-4a38-bb44-da34d550699c" providerId="ADAL" clId="{6431168E-4468-4583-AF27-BEC524026567}" dt="2024-08-07T22:34:49.651" v="750" actId="47"/>
        <pc:sldMkLst>
          <pc:docMk/>
          <pc:sldMk cId="0" sldId="276"/>
        </pc:sldMkLst>
      </pc:sldChg>
      <pc:sldChg chg="addSp modSp mod">
        <pc:chgData name="Cheuk, Joshua (NIH/NIBIB) [F]" userId="80eb5844-8fc1-4a38-bb44-da34d550699c" providerId="ADAL" clId="{6431168E-4468-4583-AF27-BEC524026567}" dt="2024-08-07T22:12:35.540" v="515" actId="6549"/>
        <pc:sldMkLst>
          <pc:docMk/>
          <pc:sldMk cId="0" sldId="277"/>
        </pc:sldMkLst>
        <pc:spChg chg="add mod">
          <ac:chgData name="Cheuk, Joshua (NIH/NIBIB) [F]" userId="80eb5844-8fc1-4a38-bb44-da34d550699c" providerId="ADAL" clId="{6431168E-4468-4583-AF27-BEC524026567}" dt="2024-08-07T21:21:09.189" v="156" actId="14100"/>
          <ac:spMkLst>
            <pc:docMk/>
            <pc:sldMk cId="0" sldId="277"/>
            <ac:spMk id="8" creationId="{5145C50B-1434-CCCE-FC45-1F93E11100E1}"/>
          </ac:spMkLst>
        </pc:spChg>
        <pc:spChg chg="add mod">
          <ac:chgData name="Cheuk, Joshua (NIH/NIBIB) [F]" userId="80eb5844-8fc1-4a38-bb44-da34d550699c" providerId="ADAL" clId="{6431168E-4468-4583-AF27-BEC524026567}" dt="2024-08-07T21:21:06.796" v="155" actId="14100"/>
          <ac:spMkLst>
            <pc:docMk/>
            <pc:sldMk cId="0" sldId="277"/>
            <ac:spMk id="9" creationId="{FE5525D1-B33F-E86E-1848-92E28DF041D9}"/>
          </ac:spMkLst>
        </pc:spChg>
        <pc:spChg chg="add mod">
          <ac:chgData name="Cheuk, Joshua (NIH/NIBIB) [F]" userId="80eb5844-8fc1-4a38-bb44-da34d550699c" providerId="ADAL" clId="{6431168E-4468-4583-AF27-BEC524026567}" dt="2024-08-07T21:21:04.236" v="154" actId="14100"/>
          <ac:spMkLst>
            <pc:docMk/>
            <pc:sldMk cId="0" sldId="277"/>
            <ac:spMk id="10" creationId="{0703DFAC-BB3D-1034-F825-E2089397D666}"/>
          </ac:spMkLst>
        </pc:spChg>
        <pc:spChg chg="mod">
          <ac:chgData name="Cheuk, Joshua (NIH/NIBIB) [F]" userId="80eb5844-8fc1-4a38-bb44-da34d550699c" providerId="ADAL" clId="{6431168E-4468-4583-AF27-BEC524026567}" dt="2024-08-07T22:12:35.540" v="515" actId="6549"/>
          <ac:spMkLst>
            <pc:docMk/>
            <pc:sldMk cId="0" sldId="277"/>
            <ac:spMk id="1680" creationId="{00000000-0000-0000-0000-000000000000}"/>
          </ac:spMkLst>
        </pc:spChg>
        <pc:picChg chg="add mod">
          <ac:chgData name="Cheuk, Joshua (NIH/NIBIB) [F]" userId="80eb5844-8fc1-4a38-bb44-da34d550699c" providerId="ADAL" clId="{6431168E-4468-4583-AF27-BEC524026567}" dt="2024-08-07T20:58:28.919" v="83" actId="1076"/>
          <ac:picMkLst>
            <pc:docMk/>
            <pc:sldMk cId="0" sldId="277"/>
            <ac:picMk id="2" creationId="{8A0E6CD2-782C-782E-0387-CCE36ACBAA78}"/>
          </ac:picMkLst>
        </pc:picChg>
        <pc:picChg chg="add mod">
          <ac:chgData name="Cheuk, Joshua (NIH/NIBIB) [F]" userId="80eb5844-8fc1-4a38-bb44-da34d550699c" providerId="ADAL" clId="{6431168E-4468-4583-AF27-BEC524026567}" dt="2024-08-07T20:58:30.759" v="84" actId="1076"/>
          <ac:picMkLst>
            <pc:docMk/>
            <pc:sldMk cId="0" sldId="277"/>
            <ac:picMk id="3" creationId="{5B04913E-B35C-8153-38A7-75B4FD9D017F}"/>
          </ac:picMkLst>
        </pc:picChg>
        <pc:picChg chg="add mod">
          <ac:chgData name="Cheuk, Joshua (NIH/NIBIB) [F]" userId="80eb5844-8fc1-4a38-bb44-da34d550699c" providerId="ADAL" clId="{6431168E-4468-4583-AF27-BEC524026567}" dt="2024-08-07T20:58:33.023" v="85" actId="1076"/>
          <ac:picMkLst>
            <pc:docMk/>
            <pc:sldMk cId="0" sldId="277"/>
            <ac:picMk id="4" creationId="{1E8C7F8C-19EA-1025-2BBD-C82731399158}"/>
          </ac:picMkLst>
        </pc:picChg>
        <pc:picChg chg="add mod">
          <ac:chgData name="Cheuk, Joshua (NIH/NIBIB) [F]" userId="80eb5844-8fc1-4a38-bb44-da34d550699c" providerId="ADAL" clId="{6431168E-4468-4583-AF27-BEC524026567}" dt="2024-08-07T20:58:57.423" v="90" actId="1076"/>
          <ac:picMkLst>
            <pc:docMk/>
            <pc:sldMk cId="0" sldId="277"/>
            <ac:picMk id="5" creationId="{53EC8B8D-09C1-820D-0303-F970D5C0BAB2}"/>
          </ac:picMkLst>
        </pc:picChg>
        <pc:picChg chg="add mod">
          <ac:chgData name="Cheuk, Joshua (NIH/NIBIB) [F]" userId="80eb5844-8fc1-4a38-bb44-da34d550699c" providerId="ADAL" clId="{6431168E-4468-4583-AF27-BEC524026567}" dt="2024-08-07T20:58:53.439" v="88" actId="1076"/>
          <ac:picMkLst>
            <pc:docMk/>
            <pc:sldMk cId="0" sldId="277"/>
            <ac:picMk id="6" creationId="{862B9FE3-1C7B-3EF6-A4C0-3C04E79D6D4C}"/>
          </ac:picMkLst>
        </pc:picChg>
        <pc:picChg chg="add mod">
          <ac:chgData name="Cheuk, Joshua (NIH/NIBIB) [F]" userId="80eb5844-8fc1-4a38-bb44-da34d550699c" providerId="ADAL" clId="{6431168E-4468-4583-AF27-BEC524026567}" dt="2024-08-07T20:58:55.366" v="89" actId="1076"/>
          <ac:picMkLst>
            <pc:docMk/>
            <pc:sldMk cId="0" sldId="277"/>
            <ac:picMk id="7" creationId="{D96ABB36-6D7B-43B3-3D43-CAF34A259549}"/>
          </ac:picMkLst>
        </pc:picChg>
      </pc:sldChg>
      <pc:sldChg chg="modSp mod">
        <pc:chgData name="Cheuk, Joshua (NIH/NIBIB) [F]" userId="80eb5844-8fc1-4a38-bb44-da34d550699c" providerId="ADAL" clId="{6431168E-4468-4583-AF27-BEC524026567}" dt="2024-08-07T22:14:20.273" v="557" actId="20577"/>
        <pc:sldMkLst>
          <pc:docMk/>
          <pc:sldMk cId="0" sldId="278"/>
        </pc:sldMkLst>
        <pc:spChg chg="mod">
          <ac:chgData name="Cheuk, Joshua (NIH/NIBIB) [F]" userId="80eb5844-8fc1-4a38-bb44-da34d550699c" providerId="ADAL" clId="{6431168E-4468-4583-AF27-BEC524026567}" dt="2024-08-07T22:14:20.273" v="557" actId="20577"/>
          <ac:spMkLst>
            <pc:docMk/>
            <pc:sldMk cId="0" sldId="278"/>
            <ac:spMk id="1686" creationId="{00000000-0000-0000-0000-000000000000}"/>
          </ac:spMkLst>
        </pc:spChg>
      </pc:sldChg>
      <pc:sldChg chg="del">
        <pc:chgData name="Cheuk, Joshua (NIH/NIBIB) [F]" userId="80eb5844-8fc1-4a38-bb44-da34d550699c" providerId="ADAL" clId="{6431168E-4468-4583-AF27-BEC524026567}" dt="2024-08-07T22:34:49.651" v="750" actId="47"/>
        <pc:sldMkLst>
          <pc:docMk/>
          <pc:sldMk cId="0" sldId="280"/>
        </pc:sldMkLst>
      </pc:sldChg>
      <pc:sldChg chg="modSp mod modNotesTx">
        <pc:chgData name="Cheuk, Joshua (NIH/NIBIB) [F]" userId="80eb5844-8fc1-4a38-bb44-da34d550699c" providerId="ADAL" clId="{6431168E-4468-4583-AF27-BEC524026567}" dt="2024-08-07T22:13:06.758" v="554" actId="1076"/>
        <pc:sldMkLst>
          <pc:docMk/>
          <pc:sldMk cId="2297782007" sldId="281"/>
        </pc:sldMkLst>
        <pc:picChg chg="mod">
          <ac:chgData name="Cheuk, Joshua (NIH/NIBIB) [F]" userId="80eb5844-8fc1-4a38-bb44-da34d550699c" providerId="ADAL" clId="{6431168E-4468-4583-AF27-BEC524026567}" dt="2024-08-07T22:13:06.758" v="554" actId="1076"/>
          <ac:picMkLst>
            <pc:docMk/>
            <pc:sldMk cId="2297782007" sldId="281"/>
            <ac:picMk id="1657" creationId="{00000000-0000-0000-0000-000000000000}"/>
          </ac:picMkLst>
        </pc:picChg>
      </pc:sldChg>
      <pc:sldChg chg="addSp modSp mod">
        <pc:chgData name="Cheuk, Joshua (NIH/NIBIB) [F]" userId="80eb5844-8fc1-4a38-bb44-da34d550699c" providerId="ADAL" clId="{6431168E-4468-4583-AF27-BEC524026567}" dt="2024-08-07T21:21:54.508" v="166" actId="1076"/>
        <pc:sldMkLst>
          <pc:docMk/>
          <pc:sldMk cId="455227112" sldId="294"/>
        </pc:sldMkLst>
        <pc:spChg chg="mod">
          <ac:chgData name="Cheuk, Joshua (NIH/NIBIB) [F]" userId="80eb5844-8fc1-4a38-bb44-da34d550699c" providerId="ADAL" clId="{6431168E-4468-4583-AF27-BEC524026567}" dt="2024-08-07T21:21:54.508" v="166" actId="1076"/>
          <ac:spMkLst>
            <pc:docMk/>
            <pc:sldMk cId="455227112" sldId="294"/>
            <ac:spMk id="2" creationId="{FA64CC61-6C13-F6FF-9FAA-970F7C2990F5}"/>
          </ac:spMkLst>
        </pc:spChg>
        <pc:spChg chg="mod">
          <ac:chgData name="Cheuk, Joshua (NIH/NIBIB) [F]" userId="80eb5844-8fc1-4a38-bb44-da34d550699c" providerId="ADAL" clId="{6431168E-4468-4583-AF27-BEC524026567}" dt="2024-08-07T21:21:51.716" v="165" actId="1076"/>
          <ac:spMkLst>
            <pc:docMk/>
            <pc:sldMk cId="455227112" sldId="294"/>
            <ac:spMk id="3" creationId="{849538AE-12D1-FE32-E0BE-205B53453A3E}"/>
          </ac:spMkLst>
        </pc:spChg>
        <pc:picChg chg="add mod">
          <ac:chgData name="Cheuk, Joshua (NIH/NIBIB) [F]" userId="80eb5844-8fc1-4a38-bb44-da34d550699c" providerId="ADAL" clId="{6431168E-4468-4583-AF27-BEC524026567}" dt="2024-08-07T21:21:51.716" v="165" actId="1076"/>
          <ac:picMkLst>
            <pc:docMk/>
            <pc:sldMk cId="455227112" sldId="294"/>
            <ac:picMk id="4" creationId="{DFDB6EA7-FF10-3C13-A63C-D5DB33852D97}"/>
          </ac:picMkLst>
        </pc:picChg>
        <pc:picChg chg="add mod">
          <ac:chgData name="Cheuk, Joshua (NIH/NIBIB) [F]" userId="80eb5844-8fc1-4a38-bb44-da34d550699c" providerId="ADAL" clId="{6431168E-4468-4583-AF27-BEC524026567}" dt="2024-08-07T21:21:51.716" v="165" actId="1076"/>
          <ac:picMkLst>
            <pc:docMk/>
            <pc:sldMk cId="455227112" sldId="294"/>
            <ac:picMk id="5" creationId="{667E4894-AB62-76ED-8D60-878DA123B1C4}"/>
          </ac:picMkLst>
        </pc:picChg>
      </pc:sldChg>
      <pc:sldChg chg="modSp mod">
        <pc:chgData name="Cheuk, Joshua (NIH/NIBIB) [F]" userId="80eb5844-8fc1-4a38-bb44-da34d550699c" providerId="ADAL" clId="{6431168E-4468-4583-AF27-BEC524026567}" dt="2024-08-07T21:44:39.887" v="371" actId="14100"/>
        <pc:sldMkLst>
          <pc:docMk/>
          <pc:sldMk cId="432970532" sldId="295"/>
        </pc:sldMkLst>
        <pc:spChg chg="mod">
          <ac:chgData name="Cheuk, Joshua (NIH/NIBIB) [F]" userId="80eb5844-8fc1-4a38-bb44-da34d550699c" providerId="ADAL" clId="{6431168E-4468-4583-AF27-BEC524026567}" dt="2024-08-07T21:44:39.887" v="371" actId="14100"/>
          <ac:spMkLst>
            <pc:docMk/>
            <pc:sldMk cId="432970532" sldId="295"/>
            <ac:spMk id="2" creationId="{99FFCF0C-9964-E576-D76A-72C608DD936D}"/>
          </ac:spMkLst>
        </pc:spChg>
        <pc:spChg chg="mod">
          <ac:chgData name="Cheuk, Joshua (NIH/NIBIB) [F]" userId="80eb5844-8fc1-4a38-bb44-da34d550699c" providerId="ADAL" clId="{6431168E-4468-4583-AF27-BEC524026567}" dt="2024-08-07T21:44:27.672" v="369" actId="14100"/>
          <ac:spMkLst>
            <pc:docMk/>
            <pc:sldMk cId="432970532" sldId="295"/>
            <ac:spMk id="3" creationId="{C6C4FD32-2DC9-F5AA-977C-2A165EC45720}"/>
          </ac:spMkLst>
        </pc:spChg>
      </pc:sldChg>
      <pc:sldChg chg="modSp mod">
        <pc:chgData name="Cheuk, Joshua (NIH/NIBIB) [F]" userId="80eb5844-8fc1-4a38-bb44-da34d550699c" providerId="ADAL" clId="{6431168E-4468-4583-AF27-BEC524026567}" dt="2024-08-07T22:07:21.275" v="485" actId="14100"/>
        <pc:sldMkLst>
          <pc:docMk/>
          <pc:sldMk cId="2348395629" sldId="296"/>
        </pc:sldMkLst>
        <pc:spChg chg="mod">
          <ac:chgData name="Cheuk, Joshua (NIH/NIBIB) [F]" userId="80eb5844-8fc1-4a38-bb44-da34d550699c" providerId="ADAL" clId="{6431168E-4468-4583-AF27-BEC524026567}" dt="2024-08-07T22:07:21.275" v="485" actId="14100"/>
          <ac:spMkLst>
            <pc:docMk/>
            <pc:sldMk cId="2348395629" sldId="296"/>
            <ac:spMk id="2" creationId="{0D928C53-1F28-EB5E-9A27-95E247DC4004}"/>
          </ac:spMkLst>
        </pc:spChg>
      </pc:sldChg>
      <pc:sldChg chg="addSp modSp mod">
        <pc:chgData name="Cheuk, Joshua (NIH/NIBIB) [F]" userId="80eb5844-8fc1-4a38-bb44-da34d550699c" providerId="ADAL" clId="{6431168E-4468-4583-AF27-BEC524026567}" dt="2024-08-07T22:10:16.889" v="490" actId="1076"/>
        <pc:sldMkLst>
          <pc:docMk/>
          <pc:sldMk cId="1622329005" sldId="297"/>
        </pc:sldMkLst>
        <pc:spChg chg="mod">
          <ac:chgData name="Cheuk, Joshua (NIH/NIBIB) [F]" userId="80eb5844-8fc1-4a38-bb44-da34d550699c" providerId="ADAL" clId="{6431168E-4468-4583-AF27-BEC524026567}" dt="2024-08-07T21:42:41.247" v="327" actId="14100"/>
          <ac:spMkLst>
            <pc:docMk/>
            <pc:sldMk cId="1622329005" sldId="297"/>
            <ac:spMk id="3" creationId="{470D4AA8-70BD-C5AE-565F-6F4C70ECCD6B}"/>
          </ac:spMkLst>
        </pc:spChg>
        <pc:picChg chg="add mod">
          <ac:chgData name="Cheuk, Joshua (NIH/NIBIB) [F]" userId="80eb5844-8fc1-4a38-bb44-da34d550699c" providerId="ADAL" clId="{6431168E-4468-4583-AF27-BEC524026567}" dt="2024-08-07T22:10:16.889" v="490" actId="1076"/>
          <ac:picMkLst>
            <pc:docMk/>
            <pc:sldMk cId="1622329005" sldId="297"/>
            <ac:picMk id="2" creationId="{2C2092FA-3742-8F0E-87CD-091E7CB75709}"/>
          </ac:picMkLst>
        </pc:picChg>
        <pc:picChg chg="add mod">
          <ac:chgData name="Cheuk, Joshua (NIH/NIBIB) [F]" userId="80eb5844-8fc1-4a38-bb44-da34d550699c" providerId="ADAL" clId="{6431168E-4468-4583-AF27-BEC524026567}" dt="2024-08-07T22:10:16.889" v="490" actId="1076"/>
          <ac:picMkLst>
            <pc:docMk/>
            <pc:sldMk cId="1622329005" sldId="297"/>
            <ac:picMk id="7" creationId="{4E1E3402-37B0-1C80-A5A0-15FB08020FF3}"/>
          </ac:picMkLst>
        </pc:picChg>
        <pc:picChg chg="add mod">
          <ac:chgData name="Cheuk, Joshua (NIH/NIBIB) [F]" userId="80eb5844-8fc1-4a38-bb44-da34d550699c" providerId="ADAL" clId="{6431168E-4468-4583-AF27-BEC524026567}" dt="2024-08-07T22:10:16.889" v="490" actId="1076"/>
          <ac:picMkLst>
            <pc:docMk/>
            <pc:sldMk cId="1622329005" sldId="297"/>
            <ac:picMk id="8" creationId="{2B6411C9-D934-26B7-53B5-026CE9BD166E}"/>
          </ac:picMkLst>
        </pc:picChg>
      </pc:sldChg>
      <pc:sldChg chg="addSp delSp modSp new mod">
        <pc:chgData name="Cheuk, Joshua (NIH/NIBIB) [F]" userId="80eb5844-8fc1-4a38-bb44-da34d550699c" providerId="ADAL" clId="{6431168E-4468-4583-AF27-BEC524026567}" dt="2024-08-07T22:33:12.789" v="749" actId="20577"/>
        <pc:sldMkLst>
          <pc:docMk/>
          <pc:sldMk cId="2284795740" sldId="298"/>
        </pc:sldMkLst>
        <pc:spChg chg="del">
          <ac:chgData name="Cheuk, Joshua (NIH/NIBIB) [F]" userId="80eb5844-8fc1-4a38-bb44-da34d550699c" providerId="ADAL" clId="{6431168E-4468-4583-AF27-BEC524026567}" dt="2024-08-07T22:27:10.581" v="566" actId="478"/>
          <ac:spMkLst>
            <pc:docMk/>
            <pc:sldMk cId="2284795740" sldId="298"/>
            <ac:spMk id="2" creationId="{049505CC-5C67-F55C-8AF5-FD0C5A71A2AB}"/>
          </ac:spMkLst>
        </pc:spChg>
        <pc:spChg chg="del">
          <ac:chgData name="Cheuk, Joshua (NIH/NIBIB) [F]" userId="80eb5844-8fc1-4a38-bb44-da34d550699c" providerId="ADAL" clId="{6431168E-4468-4583-AF27-BEC524026567}" dt="2024-08-07T22:27:10.581" v="566" actId="478"/>
          <ac:spMkLst>
            <pc:docMk/>
            <pc:sldMk cId="2284795740" sldId="298"/>
            <ac:spMk id="3" creationId="{D4DBA27E-EAA5-79E7-DB2E-AF66DD3D2909}"/>
          </ac:spMkLst>
        </pc:spChg>
        <pc:spChg chg="mod">
          <ac:chgData name="Cheuk, Joshua (NIH/NIBIB) [F]" userId="80eb5844-8fc1-4a38-bb44-da34d550699c" providerId="ADAL" clId="{6431168E-4468-4583-AF27-BEC524026567}" dt="2024-08-07T22:27:19.968" v="578" actId="403"/>
          <ac:spMkLst>
            <pc:docMk/>
            <pc:sldMk cId="2284795740" sldId="298"/>
            <ac:spMk id="4" creationId="{F3327614-589F-2645-6287-304B171EEC99}"/>
          </ac:spMkLst>
        </pc:spChg>
        <pc:spChg chg="del">
          <ac:chgData name="Cheuk, Joshua (NIH/NIBIB) [F]" userId="80eb5844-8fc1-4a38-bb44-da34d550699c" providerId="ADAL" clId="{6431168E-4468-4583-AF27-BEC524026567}" dt="2024-08-07T22:27:10.581" v="566" actId="478"/>
          <ac:spMkLst>
            <pc:docMk/>
            <pc:sldMk cId="2284795740" sldId="298"/>
            <ac:spMk id="5" creationId="{81817443-C3BE-ED41-6198-9E76D31931F0}"/>
          </ac:spMkLst>
        </pc:spChg>
        <pc:spChg chg="del">
          <ac:chgData name="Cheuk, Joshua (NIH/NIBIB) [F]" userId="80eb5844-8fc1-4a38-bb44-da34d550699c" providerId="ADAL" clId="{6431168E-4468-4583-AF27-BEC524026567}" dt="2024-08-07T22:27:10.581" v="566" actId="478"/>
          <ac:spMkLst>
            <pc:docMk/>
            <pc:sldMk cId="2284795740" sldId="298"/>
            <ac:spMk id="6" creationId="{7C691AB1-F307-F5EB-D8C6-FF0471DDB7D5}"/>
          </ac:spMkLst>
        </pc:spChg>
        <pc:spChg chg="del">
          <ac:chgData name="Cheuk, Joshua (NIH/NIBIB) [F]" userId="80eb5844-8fc1-4a38-bb44-da34d550699c" providerId="ADAL" clId="{6431168E-4468-4583-AF27-BEC524026567}" dt="2024-08-07T22:27:10.581" v="566" actId="478"/>
          <ac:spMkLst>
            <pc:docMk/>
            <pc:sldMk cId="2284795740" sldId="298"/>
            <ac:spMk id="7" creationId="{79994A3D-2A0C-3DC5-1FA0-C88CEAE2C6A3}"/>
          </ac:spMkLst>
        </pc:spChg>
        <pc:spChg chg="del">
          <ac:chgData name="Cheuk, Joshua (NIH/NIBIB) [F]" userId="80eb5844-8fc1-4a38-bb44-da34d550699c" providerId="ADAL" clId="{6431168E-4468-4583-AF27-BEC524026567}" dt="2024-08-07T22:27:10.581" v="566" actId="478"/>
          <ac:spMkLst>
            <pc:docMk/>
            <pc:sldMk cId="2284795740" sldId="298"/>
            <ac:spMk id="8" creationId="{7FAD922E-87AE-8805-B265-B34F0B26CE10}"/>
          </ac:spMkLst>
        </pc:spChg>
        <pc:spChg chg="del">
          <ac:chgData name="Cheuk, Joshua (NIH/NIBIB) [F]" userId="80eb5844-8fc1-4a38-bb44-da34d550699c" providerId="ADAL" clId="{6431168E-4468-4583-AF27-BEC524026567}" dt="2024-08-07T22:27:10.581" v="566" actId="478"/>
          <ac:spMkLst>
            <pc:docMk/>
            <pc:sldMk cId="2284795740" sldId="298"/>
            <ac:spMk id="9" creationId="{7CEA9517-5A2A-8191-6706-87D5C8A5C552}"/>
          </ac:spMkLst>
        </pc:spChg>
        <pc:spChg chg="del">
          <ac:chgData name="Cheuk, Joshua (NIH/NIBIB) [F]" userId="80eb5844-8fc1-4a38-bb44-da34d550699c" providerId="ADAL" clId="{6431168E-4468-4583-AF27-BEC524026567}" dt="2024-08-07T22:27:10.581" v="566" actId="478"/>
          <ac:spMkLst>
            <pc:docMk/>
            <pc:sldMk cId="2284795740" sldId="298"/>
            <ac:spMk id="10" creationId="{87C7E0B2-A795-9F6B-8534-6D20FAFE0A2A}"/>
          </ac:spMkLst>
        </pc:spChg>
        <pc:spChg chg="del">
          <ac:chgData name="Cheuk, Joshua (NIH/NIBIB) [F]" userId="80eb5844-8fc1-4a38-bb44-da34d550699c" providerId="ADAL" clId="{6431168E-4468-4583-AF27-BEC524026567}" dt="2024-08-07T22:27:10.581" v="566" actId="478"/>
          <ac:spMkLst>
            <pc:docMk/>
            <pc:sldMk cId="2284795740" sldId="298"/>
            <ac:spMk id="11" creationId="{57F500BB-3000-F3BC-D7EC-BB837FFACAF1}"/>
          </ac:spMkLst>
        </pc:spChg>
        <pc:spChg chg="del">
          <ac:chgData name="Cheuk, Joshua (NIH/NIBIB) [F]" userId="80eb5844-8fc1-4a38-bb44-da34d550699c" providerId="ADAL" clId="{6431168E-4468-4583-AF27-BEC524026567}" dt="2024-08-07T22:27:10.581" v="566" actId="478"/>
          <ac:spMkLst>
            <pc:docMk/>
            <pc:sldMk cId="2284795740" sldId="298"/>
            <ac:spMk id="12" creationId="{991AB2E6-3C98-37A9-3272-FB5B7E9A1FA8}"/>
          </ac:spMkLst>
        </pc:spChg>
        <pc:spChg chg="del">
          <ac:chgData name="Cheuk, Joshua (NIH/NIBIB) [F]" userId="80eb5844-8fc1-4a38-bb44-da34d550699c" providerId="ADAL" clId="{6431168E-4468-4583-AF27-BEC524026567}" dt="2024-08-07T22:27:10.581" v="566" actId="478"/>
          <ac:spMkLst>
            <pc:docMk/>
            <pc:sldMk cId="2284795740" sldId="298"/>
            <ac:spMk id="13" creationId="{4BA4B571-6F79-AD07-C2F0-9F0AD73F8DFC}"/>
          </ac:spMkLst>
        </pc:spChg>
        <pc:spChg chg="del">
          <ac:chgData name="Cheuk, Joshua (NIH/NIBIB) [F]" userId="80eb5844-8fc1-4a38-bb44-da34d550699c" providerId="ADAL" clId="{6431168E-4468-4583-AF27-BEC524026567}" dt="2024-08-07T22:27:10.581" v="566" actId="478"/>
          <ac:spMkLst>
            <pc:docMk/>
            <pc:sldMk cId="2284795740" sldId="298"/>
            <ac:spMk id="14" creationId="{F2CD637D-497A-1EC1-6FD8-C6DC449D7104}"/>
          </ac:spMkLst>
        </pc:spChg>
        <pc:spChg chg="del">
          <ac:chgData name="Cheuk, Joshua (NIH/NIBIB) [F]" userId="80eb5844-8fc1-4a38-bb44-da34d550699c" providerId="ADAL" clId="{6431168E-4468-4583-AF27-BEC524026567}" dt="2024-08-07T22:27:10.581" v="566" actId="478"/>
          <ac:spMkLst>
            <pc:docMk/>
            <pc:sldMk cId="2284795740" sldId="298"/>
            <ac:spMk id="15" creationId="{F57B14E1-BEC4-AD7B-F942-AAC6A94D466A}"/>
          </ac:spMkLst>
        </pc:spChg>
        <pc:spChg chg="del">
          <ac:chgData name="Cheuk, Joshua (NIH/NIBIB) [F]" userId="80eb5844-8fc1-4a38-bb44-da34d550699c" providerId="ADAL" clId="{6431168E-4468-4583-AF27-BEC524026567}" dt="2024-08-07T22:27:10.581" v="566" actId="478"/>
          <ac:spMkLst>
            <pc:docMk/>
            <pc:sldMk cId="2284795740" sldId="298"/>
            <ac:spMk id="16" creationId="{FDCB5621-7771-B4F5-540B-784D9A6861C6}"/>
          </ac:spMkLst>
        </pc:spChg>
        <pc:spChg chg="del">
          <ac:chgData name="Cheuk, Joshua (NIH/NIBIB) [F]" userId="80eb5844-8fc1-4a38-bb44-da34d550699c" providerId="ADAL" clId="{6431168E-4468-4583-AF27-BEC524026567}" dt="2024-08-07T22:27:10.581" v="566" actId="478"/>
          <ac:spMkLst>
            <pc:docMk/>
            <pc:sldMk cId="2284795740" sldId="298"/>
            <ac:spMk id="17" creationId="{2C822D43-BBDB-1F47-66C5-7FEA3C698568}"/>
          </ac:spMkLst>
        </pc:spChg>
        <pc:spChg chg="add mod">
          <ac:chgData name="Cheuk, Joshua (NIH/NIBIB) [F]" userId="80eb5844-8fc1-4a38-bb44-da34d550699c" providerId="ADAL" clId="{6431168E-4468-4583-AF27-BEC524026567}" dt="2024-08-07T22:31:12.821" v="721" actId="1076"/>
          <ac:spMkLst>
            <pc:docMk/>
            <pc:sldMk cId="2284795740" sldId="298"/>
            <ac:spMk id="18" creationId="{A1C7530C-A046-4BFD-A0FD-85AF398C28E1}"/>
          </ac:spMkLst>
        </pc:spChg>
        <pc:spChg chg="add del mod">
          <ac:chgData name="Cheuk, Joshua (NIH/NIBIB) [F]" userId="80eb5844-8fc1-4a38-bb44-da34d550699c" providerId="ADAL" clId="{6431168E-4468-4583-AF27-BEC524026567}" dt="2024-08-07T22:31:21.636" v="724" actId="14100"/>
          <ac:spMkLst>
            <pc:docMk/>
            <pc:sldMk cId="2284795740" sldId="298"/>
            <ac:spMk id="19" creationId="{638A231A-2E3C-4726-CE2F-0A9B3C7106D3}"/>
          </ac:spMkLst>
        </pc:spChg>
        <pc:spChg chg="add mod">
          <ac:chgData name="Cheuk, Joshua (NIH/NIBIB) [F]" userId="80eb5844-8fc1-4a38-bb44-da34d550699c" providerId="ADAL" clId="{6431168E-4468-4583-AF27-BEC524026567}" dt="2024-08-07T22:31:38.509" v="727" actId="14100"/>
          <ac:spMkLst>
            <pc:docMk/>
            <pc:sldMk cId="2284795740" sldId="298"/>
            <ac:spMk id="20" creationId="{E3ADD322-3641-5A63-3D8B-BC2703274DD9}"/>
          </ac:spMkLst>
        </pc:spChg>
        <pc:spChg chg="add mod">
          <ac:chgData name="Cheuk, Joshua (NIH/NIBIB) [F]" userId="80eb5844-8fc1-4a38-bb44-da34d550699c" providerId="ADAL" clId="{6431168E-4468-4583-AF27-BEC524026567}" dt="2024-08-07T22:33:12.789" v="749" actId="20577"/>
          <ac:spMkLst>
            <pc:docMk/>
            <pc:sldMk cId="2284795740" sldId="298"/>
            <ac:spMk id="21" creationId="{80F4A497-D90A-4239-621C-4DF754C402B3}"/>
          </ac:spMkLst>
        </pc:spChg>
      </pc:sldChg>
      <pc:sldChg chg="addSp delSp modSp new del mod">
        <pc:chgData name="Cheuk, Joshua (NIH/NIBIB) [F]" userId="80eb5844-8fc1-4a38-bb44-da34d550699c" providerId="ADAL" clId="{6431168E-4468-4583-AF27-BEC524026567}" dt="2024-08-07T21:32:19.570" v="245" actId="47"/>
        <pc:sldMkLst>
          <pc:docMk/>
          <pc:sldMk cId="4240221566" sldId="298"/>
        </pc:sldMkLst>
        <pc:picChg chg="add del mod modCrop">
          <ac:chgData name="Cheuk, Joshua (NIH/NIBIB) [F]" userId="80eb5844-8fc1-4a38-bb44-da34d550699c" providerId="ADAL" clId="{6431168E-4468-4583-AF27-BEC524026567}" dt="2024-08-07T21:28:21.410" v="197" actId="21"/>
          <ac:picMkLst>
            <pc:docMk/>
            <pc:sldMk cId="4240221566" sldId="298"/>
            <ac:picMk id="4" creationId="{16944F20-7697-A1EB-B148-274A0D2B9BB7}"/>
          </ac:picMkLst>
        </pc:picChg>
      </pc:sldChg>
      <pc:sldMasterChg chg="delSldLayout">
        <pc:chgData name="Cheuk, Joshua (NIH/NIBIB) [F]" userId="80eb5844-8fc1-4a38-bb44-da34d550699c" providerId="ADAL" clId="{6431168E-4468-4583-AF27-BEC524026567}" dt="2024-08-07T22:34:49.651" v="750" actId="47"/>
        <pc:sldMasterMkLst>
          <pc:docMk/>
          <pc:sldMasterMk cId="0" sldId="2147483671"/>
        </pc:sldMasterMkLst>
        <pc:sldLayoutChg chg="del">
          <pc:chgData name="Cheuk, Joshua (NIH/NIBIB) [F]" userId="80eb5844-8fc1-4a38-bb44-da34d550699c" providerId="ADAL" clId="{6431168E-4468-4583-AF27-BEC524026567}" dt="2024-08-07T22:34:49.651" v="750" actId="47"/>
          <pc:sldLayoutMkLst>
            <pc:docMk/>
            <pc:sldMasterMk cId="0" sldId="2147483671"/>
            <pc:sldLayoutMk cId="0" sldId="214748365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2f0ae76b1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2f0ae76b1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2f0dc13d5a7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2f0dc13d5a7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2f0dc13d5a7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2f0dc13d5a7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2f0dc13d5a7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2f0dc13d5a7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2f0dc13d5a7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2f0dc13d5a7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2f0dc13d5a7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2f0dc13d5a7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g2f0dc13d5a7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7" name="Google Shape;1617;g2f0dc13d5a7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2f0dc13d5a7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1" name="Google Shape;1651;g2f0dc13d5a7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Say what the graph is comparing </a:t>
            </a:r>
            <a:endParaRPr dirty="0"/>
          </a:p>
        </p:txBody>
      </p:sp>
    </p:spTree>
    <p:extLst>
      <p:ext uri="{BB962C8B-B14F-4D97-AF65-F5344CB8AC3E}">
        <p14:creationId xmlns:p14="http://schemas.microsoft.com/office/powerpoint/2010/main" val="3528227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g2f0dc13d5a7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3" name="Google Shape;1663;g2f0dc13d5a7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g2f0dc13d5a7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7" name="Google Shape;1677;g2f0dc13d5a7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2f0dc13d5a7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2f0dc13d5a7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2f0ae76b18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2f0ae76b18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f0ae76b18d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2f0ae76b18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2f0dc13d5a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2f0dc13d5a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2f0dc13d5a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2f0dc13d5a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2f0dc13d5a7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2f0dc13d5a7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2f0dc13d5a7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2f0dc13d5a7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2f0dc13d5a7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2f0dc13d5a7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f0dc13d5a7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f0dc13d5a7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7800" y="1031363"/>
            <a:ext cx="7748400" cy="19575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3100" y="3093038"/>
            <a:ext cx="4057800" cy="409500"/>
          </a:xfrm>
          <a:prstGeom prst="rect">
            <a:avLst/>
          </a:prstGeom>
          <a:solidFill>
            <a:schemeClr val="dk1"/>
          </a:solid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7748978" y="-5"/>
            <a:ext cx="1395033" cy="605506"/>
            <a:chOff x="3468800" y="239525"/>
            <a:chExt cx="843175" cy="365975"/>
          </a:xfrm>
        </p:grpSpPr>
        <p:sp>
          <p:nvSpPr>
            <p:cNvPr id="12" name="Google Shape;12;p2"/>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54" y="26"/>
            <a:ext cx="535010" cy="535010"/>
            <a:chOff x="5807050" y="884950"/>
            <a:chExt cx="343550" cy="343550"/>
          </a:xfrm>
        </p:grpSpPr>
        <p:sp>
          <p:nvSpPr>
            <p:cNvPr id="31" name="Google Shape;31;p2"/>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rot="-5400000">
            <a:off x="8251178" y="1206041"/>
            <a:ext cx="1067170" cy="206374"/>
            <a:chOff x="5589725" y="3057300"/>
            <a:chExt cx="352900" cy="68250"/>
          </a:xfrm>
        </p:grpSpPr>
        <p:sp>
          <p:nvSpPr>
            <p:cNvPr id="41" name="Google Shape;41;p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rot="-5400000">
            <a:off x="-183947" y="3568991"/>
            <a:ext cx="1067170" cy="206374"/>
            <a:chOff x="5589725" y="3057300"/>
            <a:chExt cx="352900" cy="68250"/>
          </a:xfrm>
        </p:grpSpPr>
        <p:sp>
          <p:nvSpPr>
            <p:cNvPr id="54" name="Google Shape;54;p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2"/>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67" name="Google Shape;67;p2"/>
          <p:cNvGrpSpPr/>
          <p:nvPr/>
        </p:nvGrpSpPr>
        <p:grpSpPr>
          <a:xfrm rot="5400000">
            <a:off x="4489025" y="4416997"/>
            <a:ext cx="165950" cy="858016"/>
            <a:chOff x="1349300" y="3328375"/>
            <a:chExt cx="68250" cy="352875"/>
          </a:xfrm>
        </p:grpSpPr>
        <p:sp>
          <p:nvSpPr>
            <p:cNvPr id="68" name="Google Shape;68;p2"/>
            <p:cNvSpPr/>
            <p:nvPr/>
          </p:nvSpPr>
          <p:spPr>
            <a:xfrm>
              <a:off x="1349300" y="36653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63"/>
                  </a:lnTo>
                  <a:lnTo>
                    <a:pt x="0" y="319"/>
                  </a:lnTo>
                  <a:lnTo>
                    <a:pt x="0" y="394"/>
                  </a:lnTo>
                  <a:lnTo>
                    <a:pt x="19" y="450"/>
                  </a:lnTo>
                  <a:lnTo>
                    <a:pt x="56" y="506"/>
                  </a:lnTo>
                  <a:lnTo>
                    <a:pt x="94" y="543"/>
                  </a:lnTo>
                  <a:lnTo>
                    <a:pt x="150" y="581"/>
                  </a:lnTo>
                  <a:lnTo>
                    <a:pt x="206" y="618"/>
                  </a:lnTo>
                  <a:lnTo>
                    <a:pt x="262" y="637"/>
                  </a:lnTo>
                  <a:lnTo>
                    <a:pt x="393" y="637"/>
                  </a:lnTo>
                  <a:lnTo>
                    <a:pt x="449" y="618"/>
                  </a:lnTo>
                  <a:lnTo>
                    <a:pt x="505" y="581"/>
                  </a:lnTo>
                  <a:lnTo>
                    <a:pt x="542" y="543"/>
                  </a:lnTo>
                  <a:lnTo>
                    <a:pt x="580" y="506"/>
                  </a:lnTo>
                  <a:lnTo>
                    <a:pt x="617" y="450"/>
                  </a:lnTo>
                  <a:lnTo>
                    <a:pt x="636" y="394"/>
                  </a:lnTo>
                  <a:lnTo>
                    <a:pt x="636" y="319"/>
                  </a:lnTo>
                  <a:lnTo>
                    <a:pt x="636" y="263"/>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349300" y="35980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50"/>
                  </a:lnTo>
                  <a:lnTo>
                    <a:pt x="56" y="487"/>
                  </a:lnTo>
                  <a:lnTo>
                    <a:pt x="94" y="543"/>
                  </a:lnTo>
                  <a:lnTo>
                    <a:pt x="150" y="580"/>
                  </a:lnTo>
                  <a:lnTo>
                    <a:pt x="206" y="618"/>
                  </a:lnTo>
                  <a:lnTo>
                    <a:pt x="262" y="637"/>
                  </a:lnTo>
                  <a:lnTo>
                    <a:pt x="393" y="637"/>
                  </a:lnTo>
                  <a:lnTo>
                    <a:pt x="449" y="618"/>
                  </a:lnTo>
                  <a:lnTo>
                    <a:pt x="505" y="580"/>
                  </a:lnTo>
                  <a:lnTo>
                    <a:pt x="542" y="543"/>
                  </a:lnTo>
                  <a:lnTo>
                    <a:pt x="580" y="487"/>
                  </a:lnTo>
                  <a:lnTo>
                    <a:pt x="617" y="450"/>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349300" y="35307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31"/>
                  </a:lnTo>
                  <a:lnTo>
                    <a:pt x="56" y="487"/>
                  </a:lnTo>
                  <a:lnTo>
                    <a:pt x="94" y="543"/>
                  </a:lnTo>
                  <a:lnTo>
                    <a:pt x="150" y="580"/>
                  </a:lnTo>
                  <a:lnTo>
                    <a:pt x="206" y="618"/>
                  </a:lnTo>
                  <a:lnTo>
                    <a:pt x="262" y="636"/>
                  </a:lnTo>
                  <a:lnTo>
                    <a:pt x="393" y="636"/>
                  </a:lnTo>
                  <a:lnTo>
                    <a:pt x="449" y="618"/>
                  </a:lnTo>
                  <a:lnTo>
                    <a:pt x="505" y="580"/>
                  </a:lnTo>
                  <a:lnTo>
                    <a:pt x="542" y="543"/>
                  </a:lnTo>
                  <a:lnTo>
                    <a:pt x="580" y="487"/>
                  </a:lnTo>
                  <a:lnTo>
                    <a:pt x="617" y="431"/>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349300" y="3462975"/>
              <a:ext cx="15900" cy="16375"/>
            </a:xfrm>
            <a:custGeom>
              <a:avLst/>
              <a:gdLst/>
              <a:ahLst/>
              <a:cxnLst/>
              <a:rect l="l" t="t" r="r" b="b"/>
              <a:pathLst>
                <a:path w="636" h="655" extrusionOk="0">
                  <a:moveTo>
                    <a:pt x="318" y="0"/>
                  </a:moveTo>
                  <a:lnTo>
                    <a:pt x="262" y="19"/>
                  </a:lnTo>
                  <a:lnTo>
                    <a:pt x="206" y="38"/>
                  </a:lnTo>
                  <a:lnTo>
                    <a:pt x="150" y="56"/>
                  </a:lnTo>
                  <a:lnTo>
                    <a:pt x="94" y="94"/>
                  </a:lnTo>
                  <a:lnTo>
                    <a:pt x="56" y="150"/>
                  </a:lnTo>
                  <a:lnTo>
                    <a:pt x="19" y="206"/>
                  </a:lnTo>
                  <a:lnTo>
                    <a:pt x="0" y="262"/>
                  </a:lnTo>
                  <a:lnTo>
                    <a:pt x="0" y="337"/>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37"/>
                  </a:lnTo>
                  <a:lnTo>
                    <a:pt x="636" y="262"/>
                  </a:lnTo>
                  <a:lnTo>
                    <a:pt x="617" y="206"/>
                  </a:lnTo>
                  <a:lnTo>
                    <a:pt x="580" y="150"/>
                  </a:lnTo>
                  <a:lnTo>
                    <a:pt x="542"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349300" y="3395675"/>
              <a:ext cx="15900" cy="16375"/>
            </a:xfrm>
            <a:custGeom>
              <a:avLst/>
              <a:gdLst/>
              <a:ahLst/>
              <a:cxnLst/>
              <a:rect l="l" t="t" r="r" b="b"/>
              <a:pathLst>
                <a:path w="636" h="655" extrusionOk="0">
                  <a:moveTo>
                    <a:pt x="318" y="0"/>
                  </a:moveTo>
                  <a:lnTo>
                    <a:pt x="262" y="19"/>
                  </a:lnTo>
                  <a:lnTo>
                    <a:pt x="206" y="37"/>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18"/>
                  </a:lnTo>
                  <a:lnTo>
                    <a:pt x="636" y="262"/>
                  </a:lnTo>
                  <a:lnTo>
                    <a:pt x="617" y="206"/>
                  </a:lnTo>
                  <a:lnTo>
                    <a:pt x="580" y="150"/>
                  </a:lnTo>
                  <a:lnTo>
                    <a:pt x="542" y="94"/>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349300" y="3328375"/>
              <a:ext cx="15900" cy="15900"/>
            </a:xfrm>
            <a:custGeom>
              <a:avLst/>
              <a:gdLst/>
              <a:ahLst/>
              <a:cxnLst/>
              <a:rect l="l" t="t" r="r" b="b"/>
              <a:pathLst>
                <a:path w="636" h="636" extrusionOk="0">
                  <a:moveTo>
                    <a:pt x="318" y="0"/>
                  </a:moveTo>
                  <a:lnTo>
                    <a:pt x="262" y="19"/>
                  </a:lnTo>
                  <a:lnTo>
                    <a:pt x="206" y="37"/>
                  </a:lnTo>
                  <a:lnTo>
                    <a:pt x="150" y="56"/>
                  </a:lnTo>
                  <a:lnTo>
                    <a:pt x="94" y="93"/>
                  </a:lnTo>
                  <a:lnTo>
                    <a:pt x="56" y="150"/>
                  </a:lnTo>
                  <a:lnTo>
                    <a:pt x="19" y="206"/>
                  </a:lnTo>
                  <a:lnTo>
                    <a:pt x="0" y="262"/>
                  </a:lnTo>
                  <a:lnTo>
                    <a:pt x="0" y="318"/>
                  </a:lnTo>
                  <a:lnTo>
                    <a:pt x="0" y="393"/>
                  </a:lnTo>
                  <a:lnTo>
                    <a:pt x="19" y="449"/>
                  </a:lnTo>
                  <a:lnTo>
                    <a:pt x="56" y="505"/>
                  </a:lnTo>
                  <a:lnTo>
                    <a:pt x="94" y="542"/>
                  </a:lnTo>
                  <a:lnTo>
                    <a:pt x="150" y="598"/>
                  </a:lnTo>
                  <a:lnTo>
                    <a:pt x="206" y="617"/>
                  </a:lnTo>
                  <a:lnTo>
                    <a:pt x="262" y="636"/>
                  </a:lnTo>
                  <a:lnTo>
                    <a:pt x="393" y="636"/>
                  </a:lnTo>
                  <a:lnTo>
                    <a:pt x="449" y="617"/>
                  </a:lnTo>
                  <a:lnTo>
                    <a:pt x="505" y="598"/>
                  </a:lnTo>
                  <a:lnTo>
                    <a:pt x="542" y="542"/>
                  </a:lnTo>
                  <a:lnTo>
                    <a:pt x="580" y="505"/>
                  </a:lnTo>
                  <a:lnTo>
                    <a:pt x="617" y="449"/>
                  </a:lnTo>
                  <a:lnTo>
                    <a:pt x="636" y="393"/>
                  </a:lnTo>
                  <a:lnTo>
                    <a:pt x="636" y="318"/>
                  </a:lnTo>
                  <a:lnTo>
                    <a:pt x="636" y="262"/>
                  </a:lnTo>
                  <a:lnTo>
                    <a:pt x="617" y="206"/>
                  </a:lnTo>
                  <a:lnTo>
                    <a:pt x="580" y="150"/>
                  </a:lnTo>
                  <a:lnTo>
                    <a:pt x="542" y="93"/>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01175" y="36653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63"/>
                  </a:lnTo>
                  <a:lnTo>
                    <a:pt x="0" y="319"/>
                  </a:lnTo>
                  <a:lnTo>
                    <a:pt x="19" y="394"/>
                  </a:lnTo>
                  <a:lnTo>
                    <a:pt x="38" y="450"/>
                  </a:lnTo>
                  <a:lnTo>
                    <a:pt x="56" y="506"/>
                  </a:lnTo>
                  <a:lnTo>
                    <a:pt x="94" y="543"/>
                  </a:lnTo>
                  <a:lnTo>
                    <a:pt x="150" y="581"/>
                  </a:lnTo>
                  <a:lnTo>
                    <a:pt x="206" y="618"/>
                  </a:lnTo>
                  <a:lnTo>
                    <a:pt x="262" y="637"/>
                  </a:lnTo>
                  <a:lnTo>
                    <a:pt x="393" y="637"/>
                  </a:lnTo>
                  <a:lnTo>
                    <a:pt x="449" y="618"/>
                  </a:lnTo>
                  <a:lnTo>
                    <a:pt x="505" y="581"/>
                  </a:lnTo>
                  <a:lnTo>
                    <a:pt x="561" y="543"/>
                  </a:lnTo>
                  <a:lnTo>
                    <a:pt x="599" y="506"/>
                  </a:lnTo>
                  <a:lnTo>
                    <a:pt x="617" y="450"/>
                  </a:lnTo>
                  <a:lnTo>
                    <a:pt x="636" y="394"/>
                  </a:lnTo>
                  <a:lnTo>
                    <a:pt x="655" y="319"/>
                  </a:lnTo>
                  <a:lnTo>
                    <a:pt x="636" y="263"/>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401175" y="35980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50"/>
                  </a:lnTo>
                  <a:lnTo>
                    <a:pt x="56" y="487"/>
                  </a:lnTo>
                  <a:lnTo>
                    <a:pt x="94" y="543"/>
                  </a:lnTo>
                  <a:lnTo>
                    <a:pt x="150" y="580"/>
                  </a:lnTo>
                  <a:lnTo>
                    <a:pt x="206" y="618"/>
                  </a:lnTo>
                  <a:lnTo>
                    <a:pt x="262" y="637"/>
                  </a:lnTo>
                  <a:lnTo>
                    <a:pt x="393" y="637"/>
                  </a:lnTo>
                  <a:lnTo>
                    <a:pt x="449" y="618"/>
                  </a:lnTo>
                  <a:lnTo>
                    <a:pt x="505" y="580"/>
                  </a:lnTo>
                  <a:lnTo>
                    <a:pt x="561" y="543"/>
                  </a:lnTo>
                  <a:lnTo>
                    <a:pt x="599" y="487"/>
                  </a:lnTo>
                  <a:lnTo>
                    <a:pt x="617" y="450"/>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401175" y="35307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31"/>
                  </a:lnTo>
                  <a:lnTo>
                    <a:pt x="56" y="487"/>
                  </a:lnTo>
                  <a:lnTo>
                    <a:pt x="94" y="543"/>
                  </a:lnTo>
                  <a:lnTo>
                    <a:pt x="150" y="580"/>
                  </a:lnTo>
                  <a:lnTo>
                    <a:pt x="206" y="618"/>
                  </a:lnTo>
                  <a:lnTo>
                    <a:pt x="262" y="636"/>
                  </a:lnTo>
                  <a:lnTo>
                    <a:pt x="393" y="636"/>
                  </a:lnTo>
                  <a:lnTo>
                    <a:pt x="449" y="618"/>
                  </a:lnTo>
                  <a:lnTo>
                    <a:pt x="505" y="580"/>
                  </a:lnTo>
                  <a:lnTo>
                    <a:pt x="561" y="543"/>
                  </a:lnTo>
                  <a:lnTo>
                    <a:pt x="599" y="487"/>
                  </a:lnTo>
                  <a:lnTo>
                    <a:pt x="617" y="431"/>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401175" y="3462975"/>
              <a:ext cx="16375" cy="16375"/>
            </a:xfrm>
            <a:custGeom>
              <a:avLst/>
              <a:gdLst/>
              <a:ahLst/>
              <a:cxnLst/>
              <a:rect l="l" t="t" r="r" b="b"/>
              <a:pathLst>
                <a:path w="655" h="655" extrusionOk="0">
                  <a:moveTo>
                    <a:pt x="337" y="0"/>
                  </a:moveTo>
                  <a:lnTo>
                    <a:pt x="262" y="19"/>
                  </a:lnTo>
                  <a:lnTo>
                    <a:pt x="206" y="38"/>
                  </a:lnTo>
                  <a:lnTo>
                    <a:pt x="150" y="56"/>
                  </a:lnTo>
                  <a:lnTo>
                    <a:pt x="94" y="94"/>
                  </a:lnTo>
                  <a:lnTo>
                    <a:pt x="56" y="150"/>
                  </a:lnTo>
                  <a:lnTo>
                    <a:pt x="38" y="206"/>
                  </a:lnTo>
                  <a:lnTo>
                    <a:pt x="19" y="262"/>
                  </a:lnTo>
                  <a:lnTo>
                    <a:pt x="0" y="337"/>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37"/>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401175" y="3395675"/>
              <a:ext cx="16375" cy="16375"/>
            </a:xfrm>
            <a:custGeom>
              <a:avLst/>
              <a:gdLst/>
              <a:ahLst/>
              <a:cxnLst/>
              <a:rect l="l" t="t" r="r" b="b"/>
              <a:pathLst>
                <a:path w="655" h="655" extrusionOk="0">
                  <a:moveTo>
                    <a:pt x="337" y="0"/>
                  </a:moveTo>
                  <a:lnTo>
                    <a:pt x="262" y="19"/>
                  </a:lnTo>
                  <a:lnTo>
                    <a:pt x="206" y="37"/>
                  </a:lnTo>
                  <a:lnTo>
                    <a:pt x="150" y="56"/>
                  </a:lnTo>
                  <a:lnTo>
                    <a:pt x="94" y="94"/>
                  </a:lnTo>
                  <a:lnTo>
                    <a:pt x="56" y="150"/>
                  </a:lnTo>
                  <a:lnTo>
                    <a:pt x="38" y="206"/>
                  </a:lnTo>
                  <a:lnTo>
                    <a:pt x="19" y="262"/>
                  </a:lnTo>
                  <a:lnTo>
                    <a:pt x="0" y="318"/>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401175" y="3328375"/>
              <a:ext cx="16375" cy="15900"/>
            </a:xfrm>
            <a:custGeom>
              <a:avLst/>
              <a:gdLst/>
              <a:ahLst/>
              <a:cxnLst/>
              <a:rect l="l" t="t" r="r" b="b"/>
              <a:pathLst>
                <a:path w="655" h="636" extrusionOk="0">
                  <a:moveTo>
                    <a:pt x="337" y="0"/>
                  </a:moveTo>
                  <a:lnTo>
                    <a:pt x="262" y="19"/>
                  </a:lnTo>
                  <a:lnTo>
                    <a:pt x="206" y="37"/>
                  </a:lnTo>
                  <a:lnTo>
                    <a:pt x="150" y="56"/>
                  </a:lnTo>
                  <a:lnTo>
                    <a:pt x="94" y="93"/>
                  </a:lnTo>
                  <a:lnTo>
                    <a:pt x="56" y="150"/>
                  </a:lnTo>
                  <a:lnTo>
                    <a:pt x="38" y="206"/>
                  </a:lnTo>
                  <a:lnTo>
                    <a:pt x="19" y="262"/>
                  </a:lnTo>
                  <a:lnTo>
                    <a:pt x="0" y="318"/>
                  </a:lnTo>
                  <a:lnTo>
                    <a:pt x="19" y="393"/>
                  </a:lnTo>
                  <a:lnTo>
                    <a:pt x="38" y="449"/>
                  </a:lnTo>
                  <a:lnTo>
                    <a:pt x="56" y="505"/>
                  </a:lnTo>
                  <a:lnTo>
                    <a:pt x="94" y="542"/>
                  </a:lnTo>
                  <a:lnTo>
                    <a:pt x="150" y="598"/>
                  </a:lnTo>
                  <a:lnTo>
                    <a:pt x="206" y="617"/>
                  </a:lnTo>
                  <a:lnTo>
                    <a:pt x="262" y="636"/>
                  </a:lnTo>
                  <a:lnTo>
                    <a:pt x="393" y="636"/>
                  </a:lnTo>
                  <a:lnTo>
                    <a:pt x="449" y="617"/>
                  </a:lnTo>
                  <a:lnTo>
                    <a:pt x="505" y="598"/>
                  </a:lnTo>
                  <a:lnTo>
                    <a:pt x="561" y="542"/>
                  </a:lnTo>
                  <a:lnTo>
                    <a:pt x="599" y="505"/>
                  </a:lnTo>
                  <a:lnTo>
                    <a:pt x="617" y="449"/>
                  </a:lnTo>
                  <a:lnTo>
                    <a:pt x="636" y="393"/>
                  </a:lnTo>
                  <a:lnTo>
                    <a:pt x="655" y="318"/>
                  </a:lnTo>
                  <a:lnTo>
                    <a:pt x="636" y="262"/>
                  </a:lnTo>
                  <a:lnTo>
                    <a:pt x="617" y="206"/>
                  </a:lnTo>
                  <a:lnTo>
                    <a:pt x="599" y="150"/>
                  </a:lnTo>
                  <a:lnTo>
                    <a:pt x="561" y="93"/>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09"/>
        <p:cNvGrpSpPr/>
        <p:nvPr/>
      </p:nvGrpSpPr>
      <p:grpSpPr>
        <a:xfrm>
          <a:off x="0" y="0"/>
          <a:ext cx="0" cy="0"/>
          <a:chOff x="0" y="0"/>
          <a:chExt cx="0" cy="0"/>
        </a:xfrm>
      </p:grpSpPr>
      <p:sp>
        <p:nvSpPr>
          <p:cNvPr id="710" name="Google Shape;710;p13"/>
          <p:cNvSpPr txBox="1">
            <a:spLocks noGrp="1"/>
          </p:cNvSpPr>
          <p:nvPr>
            <p:ph type="title"/>
          </p:nvPr>
        </p:nvSpPr>
        <p:spPr>
          <a:xfrm>
            <a:off x="1019250" y="2857175"/>
            <a:ext cx="7105500" cy="36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3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11" name="Google Shape;711;p13"/>
          <p:cNvSpPr txBox="1">
            <a:spLocks noGrp="1"/>
          </p:cNvSpPr>
          <p:nvPr>
            <p:ph type="subTitle" idx="1"/>
          </p:nvPr>
        </p:nvSpPr>
        <p:spPr>
          <a:xfrm>
            <a:off x="1019250" y="1155625"/>
            <a:ext cx="7105500" cy="1762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712" name="Google Shape;712;p13"/>
          <p:cNvGrpSpPr/>
          <p:nvPr/>
        </p:nvGrpSpPr>
        <p:grpSpPr>
          <a:xfrm rot="-5400000">
            <a:off x="-394772" y="394770"/>
            <a:ext cx="1395033" cy="605506"/>
            <a:chOff x="3468800" y="239525"/>
            <a:chExt cx="843175" cy="365975"/>
          </a:xfrm>
        </p:grpSpPr>
        <p:sp>
          <p:nvSpPr>
            <p:cNvPr id="713" name="Google Shape;713;p1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13"/>
          <p:cNvGrpSpPr/>
          <p:nvPr/>
        </p:nvGrpSpPr>
        <p:grpSpPr>
          <a:xfrm rot="-5400000">
            <a:off x="8143828" y="394770"/>
            <a:ext cx="1395033" cy="605506"/>
            <a:chOff x="3468800" y="239525"/>
            <a:chExt cx="843175" cy="365975"/>
          </a:xfrm>
        </p:grpSpPr>
        <p:sp>
          <p:nvSpPr>
            <p:cNvPr id="732" name="Google Shape;732;p1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3"/>
          <p:cNvGrpSpPr/>
          <p:nvPr/>
        </p:nvGrpSpPr>
        <p:grpSpPr>
          <a:xfrm>
            <a:off x="4038415" y="161441"/>
            <a:ext cx="1067170" cy="206374"/>
            <a:chOff x="5589725" y="3057300"/>
            <a:chExt cx="352900" cy="68250"/>
          </a:xfrm>
        </p:grpSpPr>
        <p:sp>
          <p:nvSpPr>
            <p:cNvPr id="751" name="Google Shape;751;p1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 name="Google Shape;763;p13"/>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64"/>
        <p:cNvGrpSpPr/>
        <p:nvPr/>
      </p:nvGrpSpPr>
      <p:grpSpPr>
        <a:xfrm>
          <a:off x="0" y="0"/>
          <a:ext cx="0" cy="0"/>
          <a:chOff x="0" y="0"/>
          <a:chExt cx="0" cy="0"/>
        </a:xfrm>
      </p:grpSpPr>
      <p:sp>
        <p:nvSpPr>
          <p:cNvPr id="765" name="Google Shape;765;p14"/>
          <p:cNvSpPr txBox="1">
            <a:spLocks noGrp="1"/>
          </p:cNvSpPr>
          <p:nvPr>
            <p:ph type="subTitle" idx="1"/>
          </p:nvPr>
        </p:nvSpPr>
        <p:spPr>
          <a:xfrm>
            <a:off x="720000" y="2988425"/>
            <a:ext cx="2460300" cy="40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766" name="Google Shape;766;p14"/>
          <p:cNvSpPr txBox="1">
            <a:spLocks noGrp="1"/>
          </p:cNvSpPr>
          <p:nvPr>
            <p:ph type="subTitle" idx="2"/>
          </p:nvPr>
        </p:nvSpPr>
        <p:spPr>
          <a:xfrm>
            <a:off x="720000" y="3811076"/>
            <a:ext cx="24603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7" name="Google Shape;767;p14"/>
          <p:cNvSpPr txBox="1">
            <a:spLocks noGrp="1"/>
          </p:cNvSpPr>
          <p:nvPr>
            <p:ph type="subTitle" idx="3"/>
          </p:nvPr>
        </p:nvSpPr>
        <p:spPr>
          <a:xfrm>
            <a:off x="3341850" y="3811076"/>
            <a:ext cx="24603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8" name="Google Shape;768;p14"/>
          <p:cNvSpPr txBox="1">
            <a:spLocks noGrp="1"/>
          </p:cNvSpPr>
          <p:nvPr>
            <p:ph type="subTitle" idx="4"/>
          </p:nvPr>
        </p:nvSpPr>
        <p:spPr>
          <a:xfrm>
            <a:off x="5973314" y="3811076"/>
            <a:ext cx="24603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9" name="Google Shape;769;p14"/>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0" name="Google Shape;770;p14"/>
          <p:cNvSpPr txBox="1">
            <a:spLocks noGrp="1"/>
          </p:cNvSpPr>
          <p:nvPr>
            <p:ph type="subTitle" idx="5"/>
          </p:nvPr>
        </p:nvSpPr>
        <p:spPr>
          <a:xfrm>
            <a:off x="3341850" y="2988425"/>
            <a:ext cx="2460300" cy="40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771" name="Google Shape;771;p14"/>
          <p:cNvSpPr txBox="1">
            <a:spLocks noGrp="1"/>
          </p:cNvSpPr>
          <p:nvPr>
            <p:ph type="subTitle" idx="6"/>
          </p:nvPr>
        </p:nvSpPr>
        <p:spPr>
          <a:xfrm>
            <a:off x="5973314" y="2988425"/>
            <a:ext cx="2460300" cy="40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772" name="Google Shape;772;p14"/>
          <p:cNvSpPr txBox="1">
            <a:spLocks noGrp="1"/>
          </p:cNvSpPr>
          <p:nvPr>
            <p:ph type="subTitle" idx="7"/>
          </p:nvPr>
        </p:nvSpPr>
        <p:spPr>
          <a:xfrm>
            <a:off x="720000" y="3363475"/>
            <a:ext cx="2460300" cy="518400"/>
          </a:xfrm>
          <a:prstGeom prst="rect">
            <a:avLst/>
          </a:prstGeom>
          <a:solidFill>
            <a:schemeClr val="dk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3" name="Google Shape;773;p14"/>
          <p:cNvSpPr txBox="1">
            <a:spLocks noGrp="1"/>
          </p:cNvSpPr>
          <p:nvPr>
            <p:ph type="subTitle" idx="8"/>
          </p:nvPr>
        </p:nvSpPr>
        <p:spPr>
          <a:xfrm>
            <a:off x="3341850" y="3391700"/>
            <a:ext cx="2460300" cy="521100"/>
          </a:xfrm>
          <a:prstGeom prst="rect">
            <a:avLst/>
          </a:prstGeom>
          <a:solidFill>
            <a:schemeClr val="dk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4" name="Google Shape;774;p14"/>
          <p:cNvSpPr txBox="1">
            <a:spLocks noGrp="1"/>
          </p:cNvSpPr>
          <p:nvPr>
            <p:ph type="subTitle" idx="9"/>
          </p:nvPr>
        </p:nvSpPr>
        <p:spPr>
          <a:xfrm>
            <a:off x="5973314" y="3391700"/>
            <a:ext cx="2460300" cy="521100"/>
          </a:xfrm>
          <a:prstGeom prst="rect">
            <a:avLst/>
          </a:prstGeom>
          <a:solidFill>
            <a:schemeClr val="dk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5" name="Google Shape;775;p14"/>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776" name="Google Shape;776;p14"/>
          <p:cNvGrpSpPr/>
          <p:nvPr/>
        </p:nvGrpSpPr>
        <p:grpSpPr>
          <a:xfrm rot="-5400000">
            <a:off x="-72852" y="415234"/>
            <a:ext cx="886061" cy="173737"/>
            <a:chOff x="5589725" y="3057300"/>
            <a:chExt cx="352900" cy="68250"/>
          </a:xfrm>
        </p:grpSpPr>
        <p:sp>
          <p:nvSpPr>
            <p:cNvPr id="777" name="Google Shape;777;p1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14"/>
          <p:cNvGrpSpPr/>
          <p:nvPr/>
        </p:nvGrpSpPr>
        <p:grpSpPr>
          <a:xfrm>
            <a:off x="-214" y="4362417"/>
            <a:ext cx="466335" cy="466335"/>
            <a:chOff x="5807050" y="884950"/>
            <a:chExt cx="343550" cy="343550"/>
          </a:xfrm>
        </p:grpSpPr>
        <p:sp>
          <p:nvSpPr>
            <p:cNvPr id="790" name="Google Shape;790;p1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14"/>
          <p:cNvGrpSpPr/>
          <p:nvPr/>
        </p:nvGrpSpPr>
        <p:grpSpPr>
          <a:xfrm rot="-5400000">
            <a:off x="8325640" y="4197327"/>
            <a:ext cx="886061" cy="173737"/>
            <a:chOff x="5589725" y="3057300"/>
            <a:chExt cx="352900" cy="68250"/>
          </a:xfrm>
        </p:grpSpPr>
        <p:sp>
          <p:nvSpPr>
            <p:cNvPr id="800" name="Google Shape;800;p1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14"/>
          <p:cNvGrpSpPr/>
          <p:nvPr/>
        </p:nvGrpSpPr>
        <p:grpSpPr>
          <a:xfrm>
            <a:off x="8684961" y="-33"/>
            <a:ext cx="466335" cy="466335"/>
            <a:chOff x="5807050" y="884950"/>
            <a:chExt cx="343550" cy="343550"/>
          </a:xfrm>
        </p:grpSpPr>
        <p:sp>
          <p:nvSpPr>
            <p:cNvPr id="813" name="Google Shape;813;p1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822"/>
        <p:cNvGrpSpPr/>
        <p:nvPr/>
      </p:nvGrpSpPr>
      <p:grpSpPr>
        <a:xfrm>
          <a:off x="0" y="0"/>
          <a:ext cx="0" cy="0"/>
          <a:chOff x="0" y="0"/>
          <a:chExt cx="0" cy="0"/>
        </a:xfrm>
      </p:grpSpPr>
      <p:sp>
        <p:nvSpPr>
          <p:cNvPr id="823" name="Google Shape;823;p15"/>
          <p:cNvSpPr txBox="1">
            <a:spLocks noGrp="1"/>
          </p:cNvSpPr>
          <p:nvPr>
            <p:ph type="subTitle" idx="1"/>
          </p:nvPr>
        </p:nvSpPr>
        <p:spPr>
          <a:xfrm>
            <a:off x="1780671" y="1550375"/>
            <a:ext cx="2714700" cy="36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24" name="Google Shape;824;p15"/>
          <p:cNvSpPr txBox="1">
            <a:spLocks noGrp="1"/>
          </p:cNvSpPr>
          <p:nvPr>
            <p:ph type="subTitle" idx="2"/>
          </p:nvPr>
        </p:nvSpPr>
        <p:spPr>
          <a:xfrm>
            <a:off x="1780671" y="1768183"/>
            <a:ext cx="2714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5" name="Google Shape;825;p15"/>
          <p:cNvSpPr txBox="1">
            <a:spLocks noGrp="1"/>
          </p:cNvSpPr>
          <p:nvPr>
            <p:ph type="subTitle" idx="3"/>
          </p:nvPr>
        </p:nvSpPr>
        <p:spPr>
          <a:xfrm>
            <a:off x="5698801" y="1768183"/>
            <a:ext cx="2714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6" name="Google Shape;826;p15"/>
          <p:cNvSpPr txBox="1">
            <a:spLocks noGrp="1"/>
          </p:cNvSpPr>
          <p:nvPr>
            <p:ph type="subTitle" idx="4"/>
          </p:nvPr>
        </p:nvSpPr>
        <p:spPr>
          <a:xfrm>
            <a:off x="1780671" y="3297161"/>
            <a:ext cx="2714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7" name="Google Shape;827;p15"/>
          <p:cNvSpPr txBox="1">
            <a:spLocks noGrp="1"/>
          </p:cNvSpPr>
          <p:nvPr>
            <p:ph type="subTitle" idx="5"/>
          </p:nvPr>
        </p:nvSpPr>
        <p:spPr>
          <a:xfrm>
            <a:off x="5698801" y="3297161"/>
            <a:ext cx="2714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8" name="Google Shape;828;p15"/>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9" name="Google Shape;829;p15"/>
          <p:cNvSpPr txBox="1">
            <a:spLocks noGrp="1"/>
          </p:cNvSpPr>
          <p:nvPr>
            <p:ph type="subTitle" idx="6"/>
          </p:nvPr>
        </p:nvSpPr>
        <p:spPr>
          <a:xfrm>
            <a:off x="1780671" y="3081603"/>
            <a:ext cx="2714700" cy="36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30" name="Google Shape;830;p15"/>
          <p:cNvSpPr txBox="1">
            <a:spLocks noGrp="1"/>
          </p:cNvSpPr>
          <p:nvPr>
            <p:ph type="subTitle" idx="7"/>
          </p:nvPr>
        </p:nvSpPr>
        <p:spPr>
          <a:xfrm>
            <a:off x="5698801" y="1550375"/>
            <a:ext cx="2714700" cy="36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31" name="Google Shape;831;p15"/>
          <p:cNvSpPr txBox="1">
            <a:spLocks noGrp="1"/>
          </p:cNvSpPr>
          <p:nvPr>
            <p:ph type="subTitle" idx="8"/>
          </p:nvPr>
        </p:nvSpPr>
        <p:spPr>
          <a:xfrm>
            <a:off x="5698801" y="3081603"/>
            <a:ext cx="2714700" cy="36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grpSp>
        <p:nvGrpSpPr>
          <p:cNvPr id="832" name="Google Shape;832;p15"/>
          <p:cNvGrpSpPr/>
          <p:nvPr/>
        </p:nvGrpSpPr>
        <p:grpSpPr>
          <a:xfrm>
            <a:off x="8684961" y="-33"/>
            <a:ext cx="466335" cy="466335"/>
            <a:chOff x="5807050" y="884950"/>
            <a:chExt cx="343550" cy="343550"/>
          </a:xfrm>
        </p:grpSpPr>
        <p:sp>
          <p:nvSpPr>
            <p:cNvPr id="833" name="Google Shape;833;p1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15"/>
          <p:cNvGrpSpPr/>
          <p:nvPr/>
        </p:nvGrpSpPr>
        <p:grpSpPr>
          <a:xfrm rot="-5400000">
            <a:off x="-72852" y="415234"/>
            <a:ext cx="886061" cy="173737"/>
            <a:chOff x="5589725" y="3057300"/>
            <a:chExt cx="352900" cy="68250"/>
          </a:xfrm>
        </p:grpSpPr>
        <p:sp>
          <p:nvSpPr>
            <p:cNvPr id="843" name="Google Shape;843;p1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15"/>
          <p:cNvGrpSpPr/>
          <p:nvPr/>
        </p:nvGrpSpPr>
        <p:grpSpPr>
          <a:xfrm rot="-5400000">
            <a:off x="8328798" y="4191534"/>
            <a:ext cx="886061" cy="173737"/>
            <a:chOff x="5589725" y="3057300"/>
            <a:chExt cx="352900" cy="68250"/>
          </a:xfrm>
        </p:grpSpPr>
        <p:sp>
          <p:nvSpPr>
            <p:cNvPr id="856" name="Google Shape;856;p1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15"/>
          <p:cNvGrpSpPr/>
          <p:nvPr/>
        </p:nvGrpSpPr>
        <p:grpSpPr>
          <a:xfrm>
            <a:off x="-214" y="4362417"/>
            <a:ext cx="466335" cy="466335"/>
            <a:chOff x="5807050" y="884950"/>
            <a:chExt cx="343550" cy="343550"/>
          </a:xfrm>
        </p:grpSpPr>
        <p:sp>
          <p:nvSpPr>
            <p:cNvPr id="869" name="Google Shape;869;p1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15"/>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ive columns">
  <p:cSld name="BLANK_1_1_1_1_2">
    <p:spTree>
      <p:nvGrpSpPr>
        <p:cNvPr id="1" name="Shape 879"/>
        <p:cNvGrpSpPr/>
        <p:nvPr/>
      </p:nvGrpSpPr>
      <p:grpSpPr>
        <a:xfrm>
          <a:off x="0" y="0"/>
          <a:ext cx="0" cy="0"/>
          <a:chOff x="0" y="0"/>
          <a:chExt cx="0" cy="0"/>
        </a:xfrm>
      </p:grpSpPr>
      <p:sp>
        <p:nvSpPr>
          <p:cNvPr id="880" name="Google Shape;880;p16"/>
          <p:cNvSpPr txBox="1">
            <a:spLocks noGrp="1"/>
          </p:cNvSpPr>
          <p:nvPr>
            <p:ph type="subTitle" idx="1"/>
          </p:nvPr>
        </p:nvSpPr>
        <p:spPr>
          <a:xfrm>
            <a:off x="720000" y="3726468"/>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81" name="Google Shape;881;p16"/>
          <p:cNvSpPr txBox="1">
            <a:spLocks noGrp="1"/>
          </p:cNvSpPr>
          <p:nvPr>
            <p:ph type="subTitle" idx="2"/>
          </p:nvPr>
        </p:nvSpPr>
        <p:spPr>
          <a:xfrm>
            <a:off x="720000" y="3930768"/>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2" name="Google Shape;882;p16"/>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3" name="Google Shape;883;p16"/>
          <p:cNvSpPr txBox="1">
            <a:spLocks noGrp="1"/>
          </p:cNvSpPr>
          <p:nvPr>
            <p:ph type="title" idx="3" hasCustomPrompt="1"/>
          </p:nvPr>
        </p:nvSpPr>
        <p:spPr>
          <a:xfrm>
            <a:off x="1617001" y="2942492"/>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84" name="Google Shape;884;p16"/>
          <p:cNvSpPr txBox="1">
            <a:spLocks noGrp="1"/>
          </p:cNvSpPr>
          <p:nvPr>
            <p:ph type="subTitle" idx="4"/>
          </p:nvPr>
        </p:nvSpPr>
        <p:spPr>
          <a:xfrm>
            <a:off x="3359550" y="3726468"/>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85" name="Google Shape;885;p16"/>
          <p:cNvSpPr txBox="1">
            <a:spLocks noGrp="1"/>
          </p:cNvSpPr>
          <p:nvPr>
            <p:ph type="subTitle" idx="5"/>
          </p:nvPr>
        </p:nvSpPr>
        <p:spPr>
          <a:xfrm>
            <a:off x="3359550" y="3930768"/>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6" name="Google Shape;886;p16"/>
          <p:cNvSpPr txBox="1">
            <a:spLocks noGrp="1"/>
          </p:cNvSpPr>
          <p:nvPr>
            <p:ph type="title" idx="6" hasCustomPrompt="1"/>
          </p:nvPr>
        </p:nvSpPr>
        <p:spPr>
          <a:xfrm>
            <a:off x="4256552" y="2942492"/>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87" name="Google Shape;887;p16"/>
          <p:cNvSpPr txBox="1">
            <a:spLocks noGrp="1"/>
          </p:cNvSpPr>
          <p:nvPr>
            <p:ph type="subTitle" idx="7"/>
          </p:nvPr>
        </p:nvSpPr>
        <p:spPr>
          <a:xfrm>
            <a:off x="5999050" y="3726468"/>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88" name="Google Shape;888;p16"/>
          <p:cNvSpPr txBox="1">
            <a:spLocks noGrp="1"/>
          </p:cNvSpPr>
          <p:nvPr>
            <p:ph type="subTitle" idx="8"/>
          </p:nvPr>
        </p:nvSpPr>
        <p:spPr>
          <a:xfrm>
            <a:off x="5999050" y="3930768"/>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9" name="Google Shape;889;p16"/>
          <p:cNvSpPr txBox="1">
            <a:spLocks noGrp="1"/>
          </p:cNvSpPr>
          <p:nvPr>
            <p:ph type="title" idx="9" hasCustomPrompt="1"/>
          </p:nvPr>
        </p:nvSpPr>
        <p:spPr>
          <a:xfrm>
            <a:off x="6896076" y="2942492"/>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0" name="Google Shape;890;p16"/>
          <p:cNvSpPr txBox="1">
            <a:spLocks noGrp="1"/>
          </p:cNvSpPr>
          <p:nvPr>
            <p:ph type="subTitle" idx="13"/>
          </p:nvPr>
        </p:nvSpPr>
        <p:spPr>
          <a:xfrm>
            <a:off x="2039800" y="1991043"/>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91" name="Google Shape;891;p16"/>
          <p:cNvSpPr txBox="1">
            <a:spLocks noGrp="1"/>
          </p:cNvSpPr>
          <p:nvPr>
            <p:ph type="subTitle" idx="14"/>
          </p:nvPr>
        </p:nvSpPr>
        <p:spPr>
          <a:xfrm>
            <a:off x="2039800" y="2195343"/>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2" name="Google Shape;892;p16"/>
          <p:cNvSpPr txBox="1">
            <a:spLocks noGrp="1"/>
          </p:cNvSpPr>
          <p:nvPr>
            <p:ph type="title" idx="15" hasCustomPrompt="1"/>
          </p:nvPr>
        </p:nvSpPr>
        <p:spPr>
          <a:xfrm>
            <a:off x="2936800" y="1207067"/>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3" name="Google Shape;893;p16"/>
          <p:cNvSpPr txBox="1">
            <a:spLocks noGrp="1"/>
          </p:cNvSpPr>
          <p:nvPr>
            <p:ph type="subTitle" idx="16"/>
          </p:nvPr>
        </p:nvSpPr>
        <p:spPr>
          <a:xfrm>
            <a:off x="4679300" y="1991043"/>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94" name="Google Shape;894;p16"/>
          <p:cNvSpPr txBox="1">
            <a:spLocks noGrp="1"/>
          </p:cNvSpPr>
          <p:nvPr>
            <p:ph type="subTitle" idx="17"/>
          </p:nvPr>
        </p:nvSpPr>
        <p:spPr>
          <a:xfrm>
            <a:off x="4679300" y="2195343"/>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5" name="Google Shape;895;p16"/>
          <p:cNvSpPr txBox="1">
            <a:spLocks noGrp="1"/>
          </p:cNvSpPr>
          <p:nvPr>
            <p:ph type="title" idx="18" hasCustomPrompt="1"/>
          </p:nvPr>
        </p:nvSpPr>
        <p:spPr>
          <a:xfrm>
            <a:off x="5576300" y="1207067"/>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6" name="Google Shape;896;p16"/>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897" name="Google Shape;897;p16"/>
          <p:cNvGrpSpPr/>
          <p:nvPr/>
        </p:nvGrpSpPr>
        <p:grpSpPr>
          <a:xfrm rot="-5400000">
            <a:off x="-72852" y="415234"/>
            <a:ext cx="886061" cy="173737"/>
            <a:chOff x="5589725" y="3057300"/>
            <a:chExt cx="352900" cy="68250"/>
          </a:xfrm>
        </p:grpSpPr>
        <p:sp>
          <p:nvSpPr>
            <p:cNvPr id="898" name="Google Shape;898;p1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16"/>
          <p:cNvGrpSpPr/>
          <p:nvPr/>
        </p:nvGrpSpPr>
        <p:grpSpPr>
          <a:xfrm>
            <a:off x="-214" y="4362417"/>
            <a:ext cx="466335" cy="466335"/>
            <a:chOff x="5807050" y="884950"/>
            <a:chExt cx="343550" cy="343550"/>
          </a:xfrm>
        </p:grpSpPr>
        <p:sp>
          <p:nvSpPr>
            <p:cNvPr id="911" name="Google Shape;911;p1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16"/>
          <p:cNvGrpSpPr/>
          <p:nvPr/>
        </p:nvGrpSpPr>
        <p:grpSpPr>
          <a:xfrm>
            <a:off x="8677886" y="4362417"/>
            <a:ext cx="466335" cy="466335"/>
            <a:chOff x="5807050" y="884950"/>
            <a:chExt cx="343550" cy="343550"/>
          </a:xfrm>
        </p:grpSpPr>
        <p:sp>
          <p:nvSpPr>
            <p:cNvPr id="921" name="Google Shape;921;p1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16"/>
          <p:cNvGrpSpPr/>
          <p:nvPr/>
        </p:nvGrpSpPr>
        <p:grpSpPr>
          <a:xfrm rot="-5400000">
            <a:off x="8330798" y="508559"/>
            <a:ext cx="886061" cy="173737"/>
            <a:chOff x="5589725" y="3057300"/>
            <a:chExt cx="352900" cy="68250"/>
          </a:xfrm>
        </p:grpSpPr>
        <p:sp>
          <p:nvSpPr>
            <p:cNvPr id="931" name="Google Shape;931;p1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43"/>
        <p:cNvGrpSpPr/>
        <p:nvPr/>
      </p:nvGrpSpPr>
      <p:grpSpPr>
        <a:xfrm>
          <a:off x="0" y="0"/>
          <a:ext cx="0" cy="0"/>
          <a:chOff x="0" y="0"/>
          <a:chExt cx="0" cy="0"/>
        </a:xfrm>
      </p:grpSpPr>
      <p:sp>
        <p:nvSpPr>
          <p:cNvPr id="944" name="Google Shape;944;p17"/>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45" name="Google Shape;945;p17"/>
          <p:cNvSpPr txBox="1">
            <a:spLocks noGrp="1"/>
          </p:cNvSpPr>
          <p:nvPr>
            <p:ph type="subTitle" idx="1"/>
          </p:nvPr>
        </p:nvSpPr>
        <p:spPr>
          <a:xfrm>
            <a:off x="870574" y="2123310"/>
            <a:ext cx="239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6" name="Google Shape;946;p17"/>
          <p:cNvSpPr txBox="1">
            <a:spLocks noGrp="1"/>
          </p:cNvSpPr>
          <p:nvPr>
            <p:ph type="subTitle" idx="2"/>
          </p:nvPr>
        </p:nvSpPr>
        <p:spPr>
          <a:xfrm>
            <a:off x="3376200" y="2123310"/>
            <a:ext cx="239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7" name="Google Shape;947;p17"/>
          <p:cNvSpPr txBox="1">
            <a:spLocks noGrp="1"/>
          </p:cNvSpPr>
          <p:nvPr>
            <p:ph type="subTitle" idx="3"/>
          </p:nvPr>
        </p:nvSpPr>
        <p:spPr>
          <a:xfrm>
            <a:off x="5881826" y="2123310"/>
            <a:ext cx="239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8" name="Google Shape;948;p17"/>
          <p:cNvSpPr txBox="1">
            <a:spLocks noGrp="1"/>
          </p:cNvSpPr>
          <p:nvPr>
            <p:ph type="subTitle" idx="4"/>
          </p:nvPr>
        </p:nvSpPr>
        <p:spPr>
          <a:xfrm>
            <a:off x="870574" y="3944280"/>
            <a:ext cx="239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9" name="Google Shape;949;p17"/>
          <p:cNvSpPr txBox="1">
            <a:spLocks noGrp="1"/>
          </p:cNvSpPr>
          <p:nvPr>
            <p:ph type="subTitle" idx="5"/>
          </p:nvPr>
        </p:nvSpPr>
        <p:spPr>
          <a:xfrm>
            <a:off x="3376200" y="3944280"/>
            <a:ext cx="239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0" name="Google Shape;950;p17"/>
          <p:cNvSpPr txBox="1">
            <a:spLocks noGrp="1"/>
          </p:cNvSpPr>
          <p:nvPr>
            <p:ph type="subTitle" idx="6"/>
          </p:nvPr>
        </p:nvSpPr>
        <p:spPr>
          <a:xfrm>
            <a:off x="5881826" y="3944280"/>
            <a:ext cx="239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1" name="Google Shape;951;p17"/>
          <p:cNvSpPr txBox="1">
            <a:spLocks noGrp="1"/>
          </p:cNvSpPr>
          <p:nvPr>
            <p:ph type="subTitle" idx="7"/>
          </p:nvPr>
        </p:nvSpPr>
        <p:spPr>
          <a:xfrm>
            <a:off x="870574" y="1919304"/>
            <a:ext cx="23916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952" name="Google Shape;952;p17"/>
          <p:cNvSpPr txBox="1">
            <a:spLocks noGrp="1"/>
          </p:cNvSpPr>
          <p:nvPr>
            <p:ph type="subTitle" idx="8"/>
          </p:nvPr>
        </p:nvSpPr>
        <p:spPr>
          <a:xfrm>
            <a:off x="3376200" y="1919304"/>
            <a:ext cx="23916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953" name="Google Shape;953;p17"/>
          <p:cNvSpPr txBox="1">
            <a:spLocks noGrp="1"/>
          </p:cNvSpPr>
          <p:nvPr>
            <p:ph type="subTitle" idx="9"/>
          </p:nvPr>
        </p:nvSpPr>
        <p:spPr>
          <a:xfrm>
            <a:off x="5881826" y="1919304"/>
            <a:ext cx="23916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954" name="Google Shape;954;p17"/>
          <p:cNvSpPr txBox="1">
            <a:spLocks noGrp="1"/>
          </p:cNvSpPr>
          <p:nvPr>
            <p:ph type="subTitle" idx="13"/>
          </p:nvPr>
        </p:nvSpPr>
        <p:spPr>
          <a:xfrm>
            <a:off x="870574" y="3735679"/>
            <a:ext cx="23916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955" name="Google Shape;955;p17"/>
          <p:cNvSpPr txBox="1">
            <a:spLocks noGrp="1"/>
          </p:cNvSpPr>
          <p:nvPr>
            <p:ph type="subTitle" idx="14"/>
          </p:nvPr>
        </p:nvSpPr>
        <p:spPr>
          <a:xfrm>
            <a:off x="3376200" y="3735679"/>
            <a:ext cx="23916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956" name="Google Shape;956;p17"/>
          <p:cNvSpPr txBox="1">
            <a:spLocks noGrp="1"/>
          </p:cNvSpPr>
          <p:nvPr>
            <p:ph type="subTitle" idx="15"/>
          </p:nvPr>
        </p:nvSpPr>
        <p:spPr>
          <a:xfrm>
            <a:off x="5881826" y="3735679"/>
            <a:ext cx="23916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957" name="Google Shape;957;p17"/>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958" name="Google Shape;958;p17"/>
          <p:cNvGrpSpPr/>
          <p:nvPr/>
        </p:nvGrpSpPr>
        <p:grpSpPr>
          <a:xfrm>
            <a:off x="8677661" y="4352880"/>
            <a:ext cx="466335" cy="466335"/>
            <a:chOff x="5807050" y="884950"/>
            <a:chExt cx="343550" cy="343550"/>
          </a:xfrm>
        </p:grpSpPr>
        <p:sp>
          <p:nvSpPr>
            <p:cNvPr id="959" name="Google Shape;959;p17"/>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17"/>
          <p:cNvGrpSpPr/>
          <p:nvPr/>
        </p:nvGrpSpPr>
        <p:grpSpPr>
          <a:xfrm rot="-5400000">
            <a:off x="8373948" y="508559"/>
            <a:ext cx="886061" cy="173737"/>
            <a:chOff x="5589725" y="3057300"/>
            <a:chExt cx="352900" cy="68250"/>
          </a:xfrm>
        </p:grpSpPr>
        <p:sp>
          <p:nvSpPr>
            <p:cNvPr id="969" name="Google Shape;969;p1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7"/>
          <p:cNvGrpSpPr/>
          <p:nvPr/>
        </p:nvGrpSpPr>
        <p:grpSpPr>
          <a:xfrm>
            <a:off x="11" y="-8"/>
            <a:ext cx="466335" cy="466335"/>
            <a:chOff x="5807050" y="884950"/>
            <a:chExt cx="343550" cy="343550"/>
          </a:xfrm>
        </p:grpSpPr>
        <p:sp>
          <p:nvSpPr>
            <p:cNvPr id="982" name="Google Shape;982;p17"/>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17"/>
          <p:cNvGrpSpPr/>
          <p:nvPr/>
        </p:nvGrpSpPr>
        <p:grpSpPr>
          <a:xfrm rot="-5400000">
            <a:off x="-128881" y="4124233"/>
            <a:ext cx="921351" cy="178180"/>
            <a:chOff x="5589725" y="3057300"/>
            <a:chExt cx="352900" cy="68250"/>
          </a:xfrm>
        </p:grpSpPr>
        <p:sp>
          <p:nvSpPr>
            <p:cNvPr id="992" name="Google Shape;992;p1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04"/>
        <p:cNvGrpSpPr/>
        <p:nvPr/>
      </p:nvGrpSpPr>
      <p:grpSpPr>
        <a:xfrm>
          <a:off x="0" y="0"/>
          <a:ext cx="0" cy="0"/>
          <a:chOff x="0" y="0"/>
          <a:chExt cx="0" cy="0"/>
        </a:xfrm>
      </p:grpSpPr>
      <p:sp>
        <p:nvSpPr>
          <p:cNvPr id="1005" name="Google Shape;1005;p18"/>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06" name="Google Shape;1006;p18"/>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007" name="Google Shape;1007;p18"/>
          <p:cNvGrpSpPr/>
          <p:nvPr/>
        </p:nvGrpSpPr>
        <p:grpSpPr>
          <a:xfrm>
            <a:off x="89219" y="141870"/>
            <a:ext cx="921351" cy="178180"/>
            <a:chOff x="5589725" y="3057300"/>
            <a:chExt cx="352900" cy="68250"/>
          </a:xfrm>
        </p:grpSpPr>
        <p:sp>
          <p:nvSpPr>
            <p:cNvPr id="1008" name="Google Shape;1008;p1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18"/>
          <p:cNvGrpSpPr/>
          <p:nvPr/>
        </p:nvGrpSpPr>
        <p:grpSpPr>
          <a:xfrm>
            <a:off x="8096994" y="141870"/>
            <a:ext cx="921351" cy="178180"/>
            <a:chOff x="5589725" y="3057300"/>
            <a:chExt cx="352900" cy="68250"/>
          </a:xfrm>
        </p:grpSpPr>
        <p:sp>
          <p:nvSpPr>
            <p:cNvPr id="1021" name="Google Shape;1021;p1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18"/>
          <p:cNvGrpSpPr/>
          <p:nvPr/>
        </p:nvGrpSpPr>
        <p:grpSpPr>
          <a:xfrm rot="-5400000">
            <a:off x="-128881" y="4124233"/>
            <a:ext cx="921351" cy="178180"/>
            <a:chOff x="5589725" y="3057300"/>
            <a:chExt cx="352900" cy="68250"/>
          </a:xfrm>
        </p:grpSpPr>
        <p:sp>
          <p:nvSpPr>
            <p:cNvPr id="1034" name="Google Shape;1034;p1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18"/>
          <p:cNvGrpSpPr/>
          <p:nvPr/>
        </p:nvGrpSpPr>
        <p:grpSpPr>
          <a:xfrm rot="-5400000">
            <a:off x="8314498" y="4124233"/>
            <a:ext cx="921351" cy="178180"/>
            <a:chOff x="5589725" y="3057300"/>
            <a:chExt cx="352900" cy="68250"/>
          </a:xfrm>
        </p:grpSpPr>
        <p:sp>
          <p:nvSpPr>
            <p:cNvPr id="1047" name="Google Shape;1047;p1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059"/>
        <p:cNvGrpSpPr/>
        <p:nvPr/>
      </p:nvGrpSpPr>
      <p:grpSpPr>
        <a:xfrm>
          <a:off x="0" y="0"/>
          <a:ext cx="0" cy="0"/>
          <a:chOff x="0" y="0"/>
          <a:chExt cx="0" cy="0"/>
        </a:xfrm>
      </p:grpSpPr>
      <p:sp>
        <p:nvSpPr>
          <p:cNvPr id="1060" name="Google Shape;1060;p19"/>
          <p:cNvSpPr txBox="1">
            <a:spLocks noGrp="1"/>
          </p:cNvSpPr>
          <p:nvPr>
            <p:ph type="title"/>
          </p:nvPr>
        </p:nvSpPr>
        <p:spPr>
          <a:xfrm>
            <a:off x="4064275" y="445025"/>
            <a:ext cx="43596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1" name="Google Shape;1061;p19"/>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062" name="Google Shape;1062;p19"/>
          <p:cNvGrpSpPr/>
          <p:nvPr/>
        </p:nvGrpSpPr>
        <p:grpSpPr>
          <a:xfrm rot="-5400000">
            <a:off x="-303121" y="301809"/>
            <a:ext cx="1072603" cy="466362"/>
            <a:chOff x="3468800" y="239525"/>
            <a:chExt cx="843175" cy="365975"/>
          </a:xfrm>
        </p:grpSpPr>
        <p:sp>
          <p:nvSpPr>
            <p:cNvPr id="1063" name="Google Shape;1063;p1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19"/>
          <p:cNvGrpSpPr/>
          <p:nvPr/>
        </p:nvGrpSpPr>
        <p:grpSpPr>
          <a:xfrm rot="-5400000">
            <a:off x="-128881" y="4124233"/>
            <a:ext cx="921351" cy="178180"/>
            <a:chOff x="5589725" y="3057300"/>
            <a:chExt cx="352900" cy="68250"/>
          </a:xfrm>
        </p:grpSpPr>
        <p:sp>
          <p:nvSpPr>
            <p:cNvPr id="1082" name="Google Shape;1082;p1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19"/>
          <p:cNvGrpSpPr/>
          <p:nvPr/>
        </p:nvGrpSpPr>
        <p:grpSpPr>
          <a:xfrm rot="-5400000">
            <a:off x="8374529" y="301809"/>
            <a:ext cx="1072603" cy="466362"/>
            <a:chOff x="3468800" y="239525"/>
            <a:chExt cx="843175" cy="365975"/>
          </a:xfrm>
        </p:grpSpPr>
        <p:sp>
          <p:nvSpPr>
            <p:cNvPr id="1095" name="Google Shape;1095;p1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19"/>
          <p:cNvGrpSpPr/>
          <p:nvPr/>
        </p:nvGrpSpPr>
        <p:grpSpPr>
          <a:xfrm rot="-5400000">
            <a:off x="8314498" y="4124233"/>
            <a:ext cx="921351" cy="178180"/>
            <a:chOff x="5589725" y="3057300"/>
            <a:chExt cx="352900" cy="68250"/>
          </a:xfrm>
        </p:grpSpPr>
        <p:sp>
          <p:nvSpPr>
            <p:cNvPr id="1114" name="Google Shape;1114;p1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126"/>
        <p:cNvGrpSpPr/>
        <p:nvPr/>
      </p:nvGrpSpPr>
      <p:grpSpPr>
        <a:xfrm>
          <a:off x="0" y="0"/>
          <a:ext cx="0" cy="0"/>
          <a:chOff x="0" y="0"/>
          <a:chExt cx="0" cy="0"/>
        </a:xfrm>
      </p:grpSpPr>
      <p:sp>
        <p:nvSpPr>
          <p:cNvPr id="1127" name="Google Shape;1127;p20"/>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8" name="Google Shape;1128;p20"/>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129" name="Google Shape;1129;p20"/>
          <p:cNvGrpSpPr/>
          <p:nvPr/>
        </p:nvGrpSpPr>
        <p:grpSpPr>
          <a:xfrm>
            <a:off x="-380996" y="4375322"/>
            <a:ext cx="1072603" cy="466362"/>
            <a:chOff x="3468800" y="239525"/>
            <a:chExt cx="843175" cy="365975"/>
          </a:xfrm>
        </p:grpSpPr>
        <p:sp>
          <p:nvSpPr>
            <p:cNvPr id="1130" name="Google Shape;1130;p2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20"/>
          <p:cNvGrpSpPr/>
          <p:nvPr/>
        </p:nvGrpSpPr>
        <p:grpSpPr>
          <a:xfrm>
            <a:off x="8110474" y="165633"/>
            <a:ext cx="921351" cy="178180"/>
            <a:chOff x="5589725" y="3057300"/>
            <a:chExt cx="352900" cy="68250"/>
          </a:xfrm>
        </p:grpSpPr>
        <p:sp>
          <p:nvSpPr>
            <p:cNvPr id="1149" name="Google Shape;1149;p2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20"/>
          <p:cNvGrpSpPr/>
          <p:nvPr/>
        </p:nvGrpSpPr>
        <p:grpSpPr>
          <a:xfrm>
            <a:off x="8435545" y="4375322"/>
            <a:ext cx="1072603" cy="466362"/>
            <a:chOff x="3468800" y="239525"/>
            <a:chExt cx="843175" cy="365975"/>
          </a:xfrm>
        </p:grpSpPr>
        <p:sp>
          <p:nvSpPr>
            <p:cNvPr id="1162" name="Google Shape;1162;p2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20"/>
          <p:cNvGrpSpPr/>
          <p:nvPr/>
        </p:nvGrpSpPr>
        <p:grpSpPr>
          <a:xfrm>
            <a:off x="112174" y="165633"/>
            <a:ext cx="921351" cy="178180"/>
            <a:chOff x="5589725" y="3057300"/>
            <a:chExt cx="352900" cy="68250"/>
          </a:xfrm>
        </p:grpSpPr>
        <p:sp>
          <p:nvSpPr>
            <p:cNvPr id="1181" name="Google Shape;1181;p2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1" name="Shape 1193"/>
        <p:cNvGrpSpPr/>
        <p:nvPr/>
      </p:nvGrpSpPr>
      <p:grpSpPr>
        <a:xfrm>
          <a:off x="0" y="0"/>
          <a:ext cx="0" cy="0"/>
          <a:chOff x="0" y="0"/>
          <a:chExt cx="0" cy="0"/>
        </a:xfrm>
      </p:grpSpPr>
      <p:sp>
        <p:nvSpPr>
          <p:cNvPr id="1194" name="Google Shape;1194;p21"/>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5" name="Google Shape;1195;p21"/>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196" name="Google Shape;1196;p21"/>
          <p:cNvGrpSpPr/>
          <p:nvPr/>
        </p:nvGrpSpPr>
        <p:grpSpPr>
          <a:xfrm rot="5400000">
            <a:off x="-303121" y="303122"/>
            <a:ext cx="1072603" cy="466362"/>
            <a:chOff x="3468800" y="239525"/>
            <a:chExt cx="843175" cy="365975"/>
          </a:xfrm>
        </p:grpSpPr>
        <p:sp>
          <p:nvSpPr>
            <p:cNvPr id="1197" name="Google Shape;1197;p2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21"/>
          <p:cNvGrpSpPr/>
          <p:nvPr/>
        </p:nvGrpSpPr>
        <p:grpSpPr>
          <a:xfrm>
            <a:off x="8679849" y="4495808"/>
            <a:ext cx="921351" cy="178180"/>
            <a:chOff x="5589725" y="3057300"/>
            <a:chExt cx="352900" cy="68250"/>
          </a:xfrm>
        </p:grpSpPr>
        <p:sp>
          <p:nvSpPr>
            <p:cNvPr id="1216" name="Google Shape;1216;p2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 name="Google Shape;1228;p21"/>
          <p:cNvGrpSpPr/>
          <p:nvPr/>
        </p:nvGrpSpPr>
        <p:grpSpPr>
          <a:xfrm>
            <a:off x="-474059" y="4495808"/>
            <a:ext cx="921351" cy="178180"/>
            <a:chOff x="5589725" y="3057300"/>
            <a:chExt cx="352900" cy="68250"/>
          </a:xfrm>
        </p:grpSpPr>
        <p:sp>
          <p:nvSpPr>
            <p:cNvPr id="1229" name="Google Shape;1229;p2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21"/>
          <p:cNvGrpSpPr/>
          <p:nvPr/>
        </p:nvGrpSpPr>
        <p:grpSpPr>
          <a:xfrm rot="5400000">
            <a:off x="8374529" y="303122"/>
            <a:ext cx="1072603" cy="466362"/>
            <a:chOff x="3468800" y="239525"/>
            <a:chExt cx="843175" cy="365975"/>
          </a:xfrm>
        </p:grpSpPr>
        <p:sp>
          <p:nvSpPr>
            <p:cNvPr id="1242" name="Google Shape;1242;p2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1303800" y="1850929"/>
            <a:ext cx="6536400" cy="1277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2" name="Google Shape;82;p3"/>
          <p:cNvSpPr txBox="1">
            <a:spLocks noGrp="1"/>
          </p:cNvSpPr>
          <p:nvPr>
            <p:ph type="title" idx="2" hasCustomPrompt="1"/>
          </p:nvPr>
        </p:nvSpPr>
        <p:spPr>
          <a:xfrm>
            <a:off x="4114800" y="719746"/>
            <a:ext cx="914400" cy="914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3" name="Google Shape;83;p3"/>
          <p:cNvSpPr txBox="1">
            <a:spLocks noGrp="1"/>
          </p:cNvSpPr>
          <p:nvPr>
            <p:ph type="subTitle" idx="1"/>
          </p:nvPr>
        </p:nvSpPr>
        <p:spPr>
          <a:xfrm>
            <a:off x="2335050" y="3241150"/>
            <a:ext cx="4473900" cy="4206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3"/>
          <p:cNvSpPr/>
          <p:nvPr/>
        </p:nvSpPr>
        <p:spPr>
          <a:xfrm flipH="1">
            <a:off x="11"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85" name="Google Shape;85;p3"/>
          <p:cNvGrpSpPr/>
          <p:nvPr/>
        </p:nvGrpSpPr>
        <p:grpSpPr>
          <a:xfrm flipH="1">
            <a:off x="8608847" y="26"/>
            <a:ext cx="535010" cy="535010"/>
            <a:chOff x="5807050" y="884950"/>
            <a:chExt cx="343550" cy="343550"/>
          </a:xfrm>
        </p:grpSpPr>
        <p:sp>
          <p:nvSpPr>
            <p:cNvPr id="86" name="Google Shape;86;p3"/>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flipH="1">
            <a:off x="0" y="-5"/>
            <a:ext cx="1395033" cy="605506"/>
            <a:chOff x="3468800" y="239525"/>
            <a:chExt cx="843175" cy="365975"/>
          </a:xfrm>
        </p:grpSpPr>
        <p:sp>
          <p:nvSpPr>
            <p:cNvPr id="96" name="Google Shape;96;p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3"/>
          <p:cNvGrpSpPr/>
          <p:nvPr/>
        </p:nvGrpSpPr>
        <p:grpSpPr>
          <a:xfrm rot="5400000" flipH="1">
            <a:off x="8260789" y="3568991"/>
            <a:ext cx="1067170" cy="206374"/>
            <a:chOff x="5589725" y="3057300"/>
            <a:chExt cx="352900" cy="68250"/>
          </a:xfrm>
        </p:grpSpPr>
        <p:sp>
          <p:nvSpPr>
            <p:cNvPr id="115" name="Google Shape;115;p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3"/>
          <p:cNvGrpSpPr/>
          <p:nvPr/>
        </p:nvGrpSpPr>
        <p:grpSpPr>
          <a:xfrm rot="5400000" flipH="1">
            <a:off x="-174336" y="1206041"/>
            <a:ext cx="1067170" cy="206374"/>
            <a:chOff x="5589725" y="3057300"/>
            <a:chExt cx="352900" cy="68250"/>
          </a:xfrm>
        </p:grpSpPr>
        <p:sp>
          <p:nvSpPr>
            <p:cNvPr id="128" name="Google Shape;128;p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3"/>
          <p:cNvGrpSpPr/>
          <p:nvPr/>
        </p:nvGrpSpPr>
        <p:grpSpPr>
          <a:xfrm rot="-5400000" flipH="1">
            <a:off x="4489037" y="4416997"/>
            <a:ext cx="165950" cy="858016"/>
            <a:chOff x="1349300" y="3328375"/>
            <a:chExt cx="68250" cy="352875"/>
          </a:xfrm>
        </p:grpSpPr>
        <p:sp>
          <p:nvSpPr>
            <p:cNvPr id="141" name="Google Shape;141;p3"/>
            <p:cNvSpPr/>
            <p:nvPr/>
          </p:nvSpPr>
          <p:spPr>
            <a:xfrm>
              <a:off x="1349300" y="36653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63"/>
                  </a:lnTo>
                  <a:lnTo>
                    <a:pt x="0" y="319"/>
                  </a:lnTo>
                  <a:lnTo>
                    <a:pt x="0" y="394"/>
                  </a:lnTo>
                  <a:lnTo>
                    <a:pt x="19" y="450"/>
                  </a:lnTo>
                  <a:lnTo>
                    <a:pt x="56" y="506"/>
                  </a:lnTo>
                  <a:lnTo>
                    <a:pt x="94" y="543"/>
                  </a:lnTo>
                  <a:lnTo>
                    <a:pt x="150" y="581"/>
                  </a:lnTo>
                  <a:lnTo>
                    <a:pt x="206" y="618"/>
                  </a:lnTo>
                  <a:lnTo>
                    <a:pt x="262" y="637"/>
                  </a:lnTo>
                  <a:lnTo>
                    <a:pt x="393" y="637"/>
                  </a:lnTo>
                  <a:lnTo>
                    <a:pt x="449" y="618"/>
                  </a:lnTo>
                  <a:lnTo>
                    <a:pt x="505" y="581"/>
                  </a:lnTo>
                  <a:lnTo>
                    <a:pt x="542" y="543"/>
                  </a:lnTo>
                  <a:lnTo>
                    <a:pt x="580" y="506"/>
                  </a:lnTo>
                  <a:lnTo>
                    <a:pt x="617" y="450"/>
                  </a:lnTo>
                  <a:lnTo>
                    <a:pt x="636" y="394"/>
                  </a:lnTo>
                  <a:lnTo>
                    <a:pt x="636" y="319"/>
                  </a:lnTo>
                  <a:lnTo>
                    <a:pt x="636" y="263"/>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349300" y="35980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50"/>
                  </a:lnTo>
                  <a:lnTo>
                    <a:pt x="56" y="487"/>
                  </a:lnTo>
                  <a:lnTo>
                    <a:pt x="94" y="543"/>
                  </a:lnTo>
                  <a:lnTo>
                    <a:pt x="150" y="580"/>
                  </a:lnTo>
                  <a:lnTo>
                    <a:pt x="206" y="618"/>
                  </a:lnTo>
                  <a:lnTo>
                    <a:pt x="262" y="637"/>
                  </a:lnTo>
                  <a:lnTo>
                    <a:pt x="393" y="637"/>
                  </a:lnTo>
                  <a:lnTo>
                    <a:pt x="449" y="618"/>
                  </a:lnTo>
                  <a:lnTo>
                    <a:pt x="505" y="580"/>
                  </a:lnTo>
                  <a:lnTo>
                    <a:pt x="542" y="543"/>
                  </a:lnTo>
                  <a:lnTo>
                    <a:pt x="580" y="487"/>
                  </a:lnTo>
                  <a:lnTo>
                    <a:pt x="617" y="450"/>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349300" y="35307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31"/>
                  </a:lnTo>
                  <a:lnTo>
                    <a:pt x="56" y="487"/>
                  </a:lnTo>
                  <a:lnTo>
                    <a:pt x="94" y="543"/>
                  </a:lnTo>
                  <a:lnTo>
                    <a:pt x="150" y="580"/>
                  </a:lnTo>
                  <a:lnTo>
                    <a:pt x="206" y="618"/>
                  </a:lnTo>
                  <a:lnTo>
                    <a:pt x="262" y="636"/>
                  </a:lnTo>
                  <a:lnTo>
                    <a:pt x="393" y="636"/>
                  </a:lnTo>
                  <a:lnTo>
                    <a:pt x="449" y="618"/>
                  </a:lnTo>
                  <a:lnTo>
                    <a:pt x="505" y="580"/>
                  </a:lnTo>
                  <a:lnTo>
                    <a:pt x="542" y="543"/>
                  </a:lnTo>
                  <a:lnTo>
                    <a:pt x="580" y="487"/>
                  </a:lnTo>
                  <a:lnTo>
                    <a:pt x="617" y="431"/>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349300" y="3462975"/>
              <a:ext cx="15900" cy="16375"/>
            </a:xfrm>
            <a:custGeom>
              <a:avLst/>
              <a:gdLst/>
              <a:ahLst/>
              <a:cxnLst/>
              <a:rect l="l" t="t" r="r" b="b"/>
              <a:pathLst>
                <a:path w="636" h="655" extrusionOk="0">
                  <a:moveTo>
                    <a:pt x="318" y="0"/>
                  </a:moveTo>
                  <a:lnTo>
                    <a:pt x="262" y="19"/>
                  </a:lnTo>
                  <a:lnTo>
                    <a:pt x="206" y="38"/>
                  </a:lnTo>
                  <a:lnTo>
                    <a:pt x="150" y="56"/>
                  </a:lnTo>
                  <a:lnTo>
                    <a:pt x="94" y="94"/>
                  </a:lnTo>
                  <a:lnTo>
                    <a:pt x="56" y="150"/>
                  </a:lnTo>
                  <a:lnTo>
                    <a:pt x="19" y="206"/>
                  </a:lnTo>
                  <a:lnTo>
                    <a:pt x="0" y="262"/>
                  </a:lnTo>
                  <a:lnTo>
                    <a:pt x="0" y="337"/>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37"/>
                  </a:lnTo>
                  <a:lnTo>
                    <a:pt x="636" y="262"/>
                  </a:lnTo>
                  <a:lnTo>
                    <a:pt x="617" y="206"/>
                  </a:lnTo>
                  <a:lnTo>
                    <a:pt x="580" y="150"/>
                  </a:lnTo>
                  <a:lnTo>
                    <a:pt x="542"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349300" y="3395675"/>
              <a:ext cx="15900" cy="16375"/>
            </a:xfrm>
            <a:custGeom>
              <a:avLst/>
              <a:gdLst/>
              <a:ahLst/>
              <a:cxnLst/>
              <a:rect l="l" t="t" r="r" b="b"/>
              <a:pathLst>
                <a:path w="636" h="655" extrusionOk="0">
                  <a:moveTo>
                    <a:pt x="318" y="0"/>
                  </a:moveTo>
                  <a:lnTo>
                    <a:pt x="262" y="19"/>
                  </a:lnTo>
                  <a:lnTo>
                    <a:pt x="206" y="37"/>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18"/>
                  </a:lnTo>
                  <a:lnTo>
                    <a:pt x="636" y="262"/>
                  </a:lnTo>
                  <a:lnTo>
                    <a:pt x="617" y="206"/>
                  </a:lnTo>
                  <a:lnTo>
                    <a:pt x="580" y="150"/>
                  </a:lnTo>
                  <a:lnTo>
                    <a:pt x="542" y="94"/>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349300" y="3328375"/>
              <a:ext cx="15900" cy="15900"/>
            </a:xfrm>
            <a:custGeom>
              <a:avLst/>
              <a:gdLst/>
              <a:ahLst/>
              <a:cxnLst/>
              <a:rect l="l" t="t" r="r" b="b"/>
              <a:pathLst>
                <a:path w="636" h="636" extrusionOk="0">
                  <a:moveTo>
                    <a:pt x="318" y="0"/>
                  </a:moveTo>
                  <a:lnTo>
                    <a:pt x="262" y="19"/>
                  </a:lnTo>
                  <a:lnTo>
                    <a:pt x="206" y="37"/>
                  </a:lnTo>
                  <a:lnTo>
                    <a:pt x="150" y="56"/>
                  </a:lnTo>
                  <a:lnTo>
                    <a:pt x="94" y="93"/>
                  </a:lnTo>
                  <a:lnTo>
                    <a:pt x="56" y="150"/>
                  </a:lnTo>
                  <a:lnTo>
                    <a:pt x="19" y="206"/>
                  </a:lnTo>
                  <a:lnTo>
                    <a:pt x="0" y="262"/>
                  </a:lnTo>
                  <a:lnTo>
                    <a:pt x="0" y="318"/>
                  </a:lnTo>
                  <a:lnTo>
                    <a:pt x="0" y="393"/>
                  </a:lnTo>
                  <a:lnTo>
                    <a:pt x="19" y="449"/>
                  </a:lnTo>
                  <a:lnTo>
                    <a:pt x="56" y="505"/>
                  </a:lnTo>
                  <a:lnTo>
                    <a:pt x="94" y="542"/>
                  </a:lnTo>
                  <a:lnTo>
                    <a:pt x="150" y="598"/>
                  </a:lnTo>
                  <a:lnTo>
                    <a:pt x="206" y="617"/>
                  </a:lnTo>
                  <a:lnTo>
                    <a:pt x="262" y="636"/>
                  </a:lnTo>
                  <a:lnTo>
                    <a:pt x="393" y="636"/>
                  </a:lnTo>
                  <a:lnTo>
                    <a:pt x="449" y="617"/>
                  </a:lnTo>
                  <a:lnTo>
                    <a:pt x="505" y="598"/>
                  </a:lnTo>
                  <a:lnTo>
                    <a:pt x="542" y="542"/>
                  </a:lnTo>
                  <a:lnTo>
                    <a:pt x="580" y="505"/>
                  </a:lnTo>
                  <a:lnTo>
                    <a:pt x="617" y="449"/>
                  </a:lnTo>
                  <a:lnTo>
                    <a:pt x="636" y="393"/>
                  </a:lnTo>
                  <a:lnTo>
                    <a:pt x="636" y="318"/>
                  </a:lnTo>
                  <a:lnTo>
                    <a:pt x="636" y="262"/>
                  </a:lnTo>
                  <a:lnTo>
                    <a:pt x="617" y="206"/>
                  </a:lnTo>
                  <a:lnTo>
                    <a:pt x="580" y="150"/>
                  </a:lnTo>
                  <a:lnTo>
                    <a:pt x="542" y="93"/>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401175" y="36653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63"/>
                  </a:lnTo>
                  <a:lnTo>
                    <a:pt x="0" y="319"/>
                  </a:lnTo>
                  <a:lnTo>
                    <a:pt x="19" y="394"/>
                  </a:lnTo>
                  <a:lnTo>
                    <a:pt x="38" y="450"/>
                  </a:lnTo>
                  <a:lnTo>
                    <a:pt x="56" y="506"/>
                  </a:lnTo>
                  <a:lnTo>
                    <a:pt x="94" y="543"/>
                  </a:lnTo>
                  <a:lnTo>
                    <a:pt x="150" y="581"/>
                  </a:lnTo>
                  <a:lnTo>
                    <a:pt x="206" y="618"/>
                  </a:lnTo>
                  <a:lnTo>
                    <a:pt x="262" y="637"/>
                  </a:lnTo>
                  <a:lnTo>
                    <a:pt x="393" y="637"/>
                  </a:lnTo>
                  <a:lnTo>
                    <a:pt x="449" y="618"/>
                  </a:lnTo>
                  <a:lnTo>
                    <a:pt x="505" y="581"/>
                  </a:lnTo>
                  <a:lnTo>
                    <a:pt x="561" y="543"/>
                  </a:lnTo>
                  <a:lnTo>
                    <a:pt x="599" y="506"/>
                  </a:lnTo>
                  <a:lnTo>
                    <a:pt x="617" y="450"/>
                  </a:lnTo>
                  <a:lnTo>
                    <a:pt x="636" y="394"/>
                  </a:lnTo>
                  <a:lnTo>
                    <a:pt x="655" y="319"/>
                  </a:lnTo>
                  <a:lnTo>
                    <a:pt x="636" y="263"/>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401175" y="35980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50"/>
                  </a:lnTo>
                  <a:lnTo>
                    <a:pt x="56" y="487"/>
                  </a:lnTo>
                  <a:lnTo>
                    <a:pt x="94" y="543"/>
                  </a:lnTo>
                  <a:lnTo>
                    <a:pt x="150" y="580"/>
                  </a:lnTo>
                  <a:lnTo>
                    <a:pt x="206" y="618"/>
                  </a:lnTo>
                  <a:lnTo>
                    <a:pt x="262" y="637"/>
                  </a:lnTo>
                  <a:lnTo>
                    <a:pt x="393" y="637"/>
                  </a:lnTo>
                  <a:lnTo>
                    <a:pt x="449" y="618"/>
                  </a:lnTo>
                  <a:lnTo>
                    <a:pt x="505" y="580"/>
                  </a:lnTo>
                  <a:lnTo>
                    <a:pt x="561" y="543"/>
                  </a:lnTo>
                  <a:lnTo>
                    <a:pt x="599" y="487"/>
                  </a:lnTo>
                  <a:lnTo>
                    <a:pt x="617" y="450"/>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1401175" y="35307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31"/>
                  </a:lnTo>
                  <a:lnTo>
                    <a:pt x="56" y="487"/>
                  </a:lnTo>
                  <a:lnTo>
                    <a:pt x="94" y="543"/>
                  </a:lnTo>
                  <a:lnTo>
                    <a:pt x="150" y="580"/>
                  </a:lnTo>
                  <a:lnTo>
                    <a:pt x="206" y="618"/>
                  </a:lnTo>
                  <a:lnTo>
                    <a:pt x="262" y="636"/>
                  </a:lnTo>
                  <a:lnTo>
                    <a:pt x="393" y="636"/>
                  </a:lnTo>
                  <a:lnTo>
                    <a:pt x="449" y="618"/>
                  </a:lnTo>
                  <a:lnTo>
                    <a:pt x="505" y="580"/>
                  </a:lnTo>
                  <a:lnTo>
                    <a:pt x="561" y="543"/>
                  </a:lnTo>
                  <a:lnTo>
                    <a:pt x="599" y="487"/>
                  </a:lnTo>
                  <a:lnTo>
                    <a:pt x="617" y="431"/>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1401175" y="3462975"/>
              <a:ext cx="16375" cy="16375"/>
            </a:xfrm>
            <a:custGeom>
              <a:avLst/>
              <a:gdLst/>
              <a:ahLst/>
              <a:cxnLst/>
              <a:rect l="l" t="t" r="r" b="b"/>
              <a:pathLst>
                <a:path w="655" h="655" extrusionOk="0">
                  <a:moveTo>
                    <a:pt x="337" y="0"/>
                  </a:moveTo>
                  <a:lnTo>
                    <a:pt x="262" y="19"/>
                  </a:lnTo>
                  <a:lnTo>
                    <a:pt x="206" y="38"/>
                  </a:lnTo>
                  <a:lnTo>
                    <a:pt x="150" y="56"/>
                  </a:lnTo>
                  <a:lnTo>
                    <a:pt x="94" y="94"/>
                  </a:lnTo>
                  <a:lnTo>
                    <a:pt x="56" y="150"/>
                  </a:lnTo>
                  <a:lnTo>
                    <a:pt x="38" y="206"/>
                  </a:lnTo>
                  <a:lnTo>
                    <a:pt x="19" y="262"/>
                  </a:lnTo>
                  <a:lnTo>
                    <a:pt x="0" y="337"/>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37"/>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1401175" y="3395675"/>
              <a:ext cx="16375" cy="16375"/>
            </a:xfrm>
            <a:custGeom>
              <a:avLst/>
              <a:gdLst/>
              <a:ahLst/>
              <a:cxnLst/>
              <a:rect l="l" t="t" r="r" b="b"/>
              <a:pathLst>
                <a:path w="655" h="655" extrusionOk="0">
                  <a:moveTo>
                    <a:pt x="337" y="0"/>
                  </a:moveTo>
                  <a:lnTo>
                    <a:pt x="262" y="19"/>
                  </a:lnTo>
                  <a:lnTo>
                    <a:pt x="206" y="37"/>
                  </a:lnTo>
                  <a:lnTo>
                    <a:pt x="150" y="56"/>
                  </a:lnTo>
                  <a:lnTo>
                    <a:pt x="94" y="94"/>
                  </a:lnTo>
                  <a:lnTo>
                    <a:pt x="56" y="150"/>
                  </a:lnTo>
                  <a:lnTo>
                    <a:pt x="38" y="206"/>
                  </a:lnTo>
                  <a:lnTo>
                    <a:pt x="19" y="262"/>
                  </a:lnTo>
                  <a:lnTo>
                    <a:pt x="0" y="318"/>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1401175" y="3328375"/>
              <a:ext cx="16375" cy="15900"/>
            </a:xfrm>
            <a:custGeom>
              <a:avLst/>
              <a:gdLst/>
              <a:ahLst/>
              <a:cxnLst/>
              <a:rect l="l" t="t" r="r" b="b"/>
              <a:pathLst>
                <a:path w="655" h="636" extrusionOk="0">
                  <a:moveTo>
                    <a:pt x="337" y="0"/>
                  </a:moveTo>
                  <a:lnTo>
                    <a:pt x="262" y="19"/>
                  </a:lnTo>
                  <a:lnTo>
                    <a:pt x="206" y="37"/>
                  </a:lnTo>
                  <a:lnTo>
                    <a:pt x="150" y="56"/>
                  </a:lnTo>
                  <a:lnTo>
                    <a:pt x="94" y="93"/>
                  </a:lnTo>
                  <a:lnTo>
                    <a:pt x="56" y="150"/>
                  </a:lnTo>
                  <a:lnTo>
                    <a:pt x="38" y="206"/>
                  </a:lnTo>
                  <a:lnTo>
                    <a:pt x="19" y="262"/>
                  </a:lnTo>
                  <a:lnTo>
                    <a:pt x="0" y="318"/>
                  </a:lnTo>
                  <a:lnTo>
                    <a:pt x="19" y="393"/>
                  </a:lnTo>
                  <a:lnTo>
                    <a:pt x="38" y="449"/>
                  </a:lnTo>
                  <a:lnTo>
                    <a:pt x="56" y="505"/>
                  </a:lnTo>
                  <a:lnTo>
                    <a:pt x="94" y="542"/>
                  </a:lnTo>
                  <a:lnTo>
                    <a:pt x="150" y="598"/>
                  </a:lnTo>
                  <a:lnTo>
                    <a:pt x="206" y="617"/>
                  </a:lnTo>
                  <a:lnTo>
                    <a:pt x="262" y="636"/>
                  </a:lnTo>
                  <a:lnTo>
                    <a:pt x="393" y="636"/>
                  </a:lnTo>
                  <a:lnTo>
                    <a:pt x="449" y="617"/>
                  </a:lnTo>
                  <a:lnTo>
                    <a:pt x="505" y="598"/>
                  </a:lnTo>
                  <a:lnTo>
                    <a:pt x="561" y="542"/>
                  </a:lnTo>
                  <a:lnTo>
                    <a:pt x="599" y="505"/>
                  </a:lnTo>
                  <a:lnTo>
                    <a:pt x="617" y="449"/>
                  </a:lnTo>
                  <a:lnTo>
                    <a:pt x="636" y="393"/>
                  </a:lnTo>
                  <a:lnTo>
                    <a:pt x="655" y="318"/>
                  </a:lnTo>
                  <a:lnTo>
                    <a:pt x="636" y="262"/>
                  </a:lnTo>
                  <a:lnTo>
                    <a:pt x="617" y="206"/>
                  </a:lnTo>
                  <a:lnTo>
                    <a:pt x="599" y="150"/>
                  </a:lnTo>
                  <a:lnTo>
                    <a:pt x="561" y="93"/>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260"/>
        <p:cNvGrpSpPr/>
        <p:nvPr/>
      </p:nvGrpSpPr>
      <p:grpSpPr>
        <a:xfrm>
          <a:off x="0" y="0"/>
          <a:ext cx="0" cy="0"/>
          <a:chOff x="0" y="0"/>
          <a:chExt cx="0" cy="0"/>
        </a:xfrm>
      </p:grpSpPr>
      <p:sp>
        <p:nvSpPr>
          <p:cNvPr id="1261" name="Google Shape;1261;p22"/>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262" name="Google Shape;1262;p22"/>
          <p:cNvGrpSpPr/>
          <p:nvPr/>
        </p:nvGrpSpPr>
        <p:grpSpPr>
          <a:xfrm>
            <a:off x="-380996" y="4375322"/>
            <a:ext cx="1072603" cy="466362"/>
            <a:chOff x="3468800" y="239525"/>
            <a:chExt cx="843175" cy="365975"/>
          </a:xfrm>
        </p:grpSpPr>
        <p:sp>
          <p:nvSpPr>
            <p:cNvPr id="1263" name="Google Shape;1263;p22"/>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2"/>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2"/>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2"/>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2"/>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2"/>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2"/>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2"/>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2"/>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2"/>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2"/>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2"/>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2"/>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2"/>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2"/>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2"/>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2"/>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2"/>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22"/>
          <p:cNvGrpSpPr/>
          <p:nvPr/>
        </p:nvGrpSpPr>
        <p:grpSpPr>
          <a:xfrm>
            <a:off x="8110474" y="165633"/>
            <a:ext cx="921351" cy="178180"/>
            <a:chOff x="5589725" y="3057300"/>
            <a:chExt cx="352900" cy="68250"/>
          </a:xfrm>
        </p:grpSpPr>
        <p:sp>
          <p:nvSpPr>
            <p:cNvPr id="1282" name="Google Shape;1282;p2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22"/>
          <p:cNvGrpSpPr/>
          <p:nvPr/>
        </p:nvGrpSpPr>
        <p:grpSpPr>
          <a:xfrm>
            <a:off x="8435545" y="4375322"/>
            <a:ext cx="1072603" cy="466362"/>
            <a:chOff x="3468800" y="239525"/>
            <a:chExt cx="843175" cy="365975"/>
          </a:xfrm>
        </p:grpSpPr>
        <p:sp>
          <p:nvSpPr>
            <p:cNvPr id="1295" name="Google Shape;1295;p22"/>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2"/>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2"/>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2"/>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2"/>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2"/>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2"/>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22"/>
          <p:cNvGrpSpPr/>
          <p:nvPr/>
        </p:nvGrpSpPr>
        <p:grpSpPr>
          <a:xfrm>
            <a:off x="112174" y="165633"/>
            <a:ext cx="921351" cy="178180"/>
            <a:chOff x="5589725" y="3057300"/>
            <a:chExt cx="352900" cy="68250"/>
          </a:xfrm>
        </p:grpSpPr>
        <p:sp>
          <p:nvSpPr>
            <p:cNvPr id="1314" name="Google Shape;1314;p2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22"/>
          <p:cNvSpPr txBox="1">
            <a:spLocks noGrp="1"/>
          </p:cNvSpPr>
          <p:nvPr>
            <p:ph type="title"/>
          </p:nvPr>
        </p:nvSpPr>
        <p:spPr>
          <a:xfrm>
            <a:off x="2347938" y="640925"/>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27" name="Google Shape;1327;p22"/>
          <p:cNvSpPr txBox="1">
            <a:spLocks noGrp="1"/>
          </p:cNvSpPr>
          <p:nvPr>
            <p:ph type="subTitle" idx="1"/>
          </p:nvPr>
        </p:nvSpPr>
        <p:spPr>
          <a:xfrm>
            <a:off x="2347900" y="1451080"/>
            <a:ext cx="4448100" cy="10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28" name="Google Shape;1328;p22"/>
          <p:cNvSpPr txBox="1"/>
          <p:nvPr/>
        </p:nvSpPr>
        <p:spPr>
          <a:xfrm>
            <a:off x="1989000" y="3430855"/>
            <a:ext cx="5166000" cy="548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lt1"/>
                </a:solidFill>
                <a:latin typeface="Inter"/>
                <a:ea typeface="Inter"/>
                <a:cs typeface="Inter"/>
                <a:sym typeface="Inter"/>
              </a:rPr>
              <a:t>CREDITS:</a:t>
            </a:r>
            <a:r>
              <a:rPr lang="en" sz="1200">
                <a:solidFill>
                  <a:schemeClr val="lt1"/>
                </a:solidFill>
                <a:latin typeface="Inter"/>
                <a:ea typeface="Inter"/>
                <a:cs typeface="Inter"/>
                <a:sym typeface="Inter"/>
              </a:rPr>
              <a:t> This presentation template was created by </a:t>
            </a:r>
            <a:r>
              <a:rPr lang="en" sz="1200" b="1" u="sng">
                <a:solidFill>
                  <a:schemeClr val="lt1"/>
                </a:solidFill>
                <a:latin typeface="Inter"/>
                <a:ea typeface="Inter"/>
                <a:cs typeface="Inter"/>
                <a:sym typeface="Inter"/>
                <a:hlinkClick r:id="rId2">
                  <a:extLst>
                    <a:ext uri="{A12FA001-AC4F-418D-AE19-62706E023703}">
                      <ahyp:hlinkClr xmlns:ahyp="http://schemas.microsoft.com/office/drawing/2018/hyperlinkcolor" val="tx"/>
                    </a:ext>
                  </a:extLst>
                </a:hlinkClick>
              </a:rPr>
              <a:t>Slidesgo</a:t>
            </a:r>
            <a:r>
              <a:rPr lang="en" sz="1200">
                <a:solidFill>
                  <a:schemeClr val="lt1"/>
                </a:solidFill>
                <a:latin typeface="Inter"/>
                <a:ea typeface="Inter"/>
                <a:cs typeface="Inter"/>
                <a:sym typeface="Inter"/>
              </a:rPr>
              <a:t>, and includes icons by </a:t>
            </a:r>
            <a:r>
              <a:rPr lang="en" sz="1200" b="1" u="sng">
                <a:solidFill>
                  <a:schemeClr val="lt1"/>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200">
                <a:solidFill>
                  <a:schemeClr val="lt1"/>
                </a:solidFill>
                <a:latin typeface="Inter"/>
                <a:ea typeface="Inter"/>
                <a:cs typeface="Inter"/>
                <a:sym typeface="Inter"/>
              </a:rPr>
              <a:t>, and infographics &amp; images by </a:t>
            </a:r>
            <a:r>
              <a:rPr lang="en" sz="1200" b="1" u="sng">
                <a:solidFill>
                  <a:schemeClr val="lt1"/>
                </a:solidFill>
                <a:latin typeface="Inter"/>
                <a:ea typeface="Inter"/>
                <a:cs typeface="Inter"/>
                <a:sym typeface="Inter"/>
                <a:hlinkClick r:id="rId4">
                  <a:extLst>
                    <a:ext uri="{A12FA001-AC4F-418D-AE19-62706E023703}">
                      <ahyp:hlinkClr xmlns:ahyp="http://schemas.microsoft.com/office/drawing/2018/hyperlinkcolor" val="tx"/>
                    </a:ext>
                  </a:extLst>
                </a:hlinkClick>
              </a:rPr>
              <a:t>Freepik</a:t>
            </a:r>
            <a:r>
              <a:rPr lang="en" sz="1200" u="sng">
                <a:solidFill>
                  <a:schemeClr val="lt1"/>
                </a:solidFill>
                <a:latin typeface="Inter"/>
                <a:ea typeface="Inter"/>
                <a:cs typeface="Inter"/>
                <a:sym typeface="Inter"/>
              </a:rPr>
              <a:t> </a:t>
            </a:r>
            <a:endParaRPr sz="1200" b="1" u="sng">
              <a:solidFill>
                <a:schemeClr val="lt1"/>
              </a:solidFill>
              <a:latin typeface="Inter"/>
              <a:ea typeface="Inter"/>
              <a:cs typeface="Inter"/>
              <a:sym typeface="Inte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29"/>
        <p:cNvGrpSpPr/>
        <p:nvPr/>
      </p:nvGrpSpPr>
      <p:grpSpPr>
        <a:xfrm>
          <a:off x="0" y="0"/>
          <a:ext cx="0" cy="0"/>
          <a:chOff x="0" y="0"/>
          <a:chExt cx="0" cy="0"/>
        </a:xfrm>
      </p:grpSpPr>
      <p:grpSp>
        <p:nvGrpSpPr>
          <p:cNvPr id="1330" name="Google Shape;1330;p23"/>
          <p:cNvGrpSpPr/>
          <p:nvPr/>
        </p:nvGrpSpPr>
        <p:grpSpPr>
          <a:xfrm rot="-5400000">
            <a:off x="-394772" y="394770"/>
            <a:ext cx="1395033" cy="605506"/>
            <a:chOff x="3468800" y="239525"/>
            <a:chExt cx="843175" cy="365975"/>
          </a:xfrm>
        </p:grpSpPr>
        <p:sp>
          <p:nvSpPr>
            <p:cNvPr id="1331" name="Google Shape;1331;p2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23"/>
          <p:cNvGrpSpPr/>
          <p:nvPr/>
        </p:nvGrpSpPr>
        <p:grpSpPr>
          <a:xfrm rot="-5400000">
            <a:off x="8143828" y="394770"/>
            <a:ext cx="1395033" cy="605506"/>
            <a:chOff x="3468800" y="239525"/>
            <a:chExt cx="843175" cy="365975"/>
          </a:xfrm>
        </p:grpSpPr>
        <p:sp>
          <p:nvSpPr>
            <p:cNvPr id="1350" name="Google Shape;1350;p2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23"/>
          <p:cNvGrpSpPr/>
          <p:nvPr/>
        </p:nvGrpSpPr>
        <p:grpSpPr>
          <a:xfrm>
            <a:off x="4038415" y="161441"/>
            <a:ext cx="1067170" cy="206374"/>
            <a:chOff x="5589725" y="3057300"/>
            <a:chExt cx="352900" cy="68250"/>
          </a:xfrm>
        </p:grpSpPr>
        <p:sp>
          <p:nvSpPr>
            <p:cNvPr id="1369" name="Google Shape;1369;p2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23"/>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82"/>
        <p:cNvGrpSpPr/>
        <p:nvPr/>
      </p:nvGrpSpPr>
      <p:grpSpPr>
        <a:xfrm>
          <a:off x="0" y="0"/>
          <a:ext cx="0" cy="0"/>
          <a:chOff x="0" y="0"/>
          <a:chExt cx="0" cy="0"/>
        </a:xfrm>
      </p:grpSpPr>
      <p:sp>
        <p:nvSpPr>
          <p:cNvPr id="1383" name="Google Shape;1383;p24"/>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384" name="Google Shape;1384;p24"/>
          <p:cNvGrpSpPr/>
          <p:nvPr/>
        </p:nvGrpSpPr>
        <p:grpSpPr>
          <a:xfrm>
            <a:off x="-380996" y="4375322"/>
            <a:ext cx="1072603" cy="466362"/>
            <a:chOff x="3468800" y="239525"/>
            <a:chExt cx="843175" cy="365975"/>
          </a:xfrm>
        </p:grpSpPr>
        <p:sp>
          <p:nvSpPr>
            <p:cNvPr id="1385" name="Google Shape;1385;p24"/>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4"/>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4"/>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4"/>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4"/>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4"/>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4"/>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4"/>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4"/>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4"/>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4"/>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4"/>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4"/>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4"/>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4"/>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4"/>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4"/>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4"/>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24"/>
          <p:cNvGrpSpPr/>
          <p:nvPr/>
        </p:nvGrpSpPr>
        <p:grpSpPr>
          <a:xfrm>
            <a:off x="8110474" y="165633"/>
            <a:ext cx="921351" cy="178180"/>
            <a:chOff x="5589725" y="3057300"/>
            <a:chExt cx="352900" cy="68250"/>
          </a:xfrm>
        </p:grpSpPr>
        <p:sp>
          <p:nvSpPr>
            <p:cNvPr id="1404" name="Google Shape;1404;p2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24"/>
          <p:cNvGrpSpPr/>
          <p:nvPr/>
        </p:nvGrpSpPr>
        <p:grpSpPr>
          <a:xfrm>
            <a:off x="8435545" y="4375322"/>
            <a:ext cx="1072603" cy="466362"/>
            <a:chOff x="3468800" y="239525"/>
            <a:chExt cx="843175" cy="365975"/>
          </a:xfrm>
        </p:grpSpPr>
        <p:sp>
          <p:nvSpPr>
            <p:cNvPr id="1417" name="Google Shape;1417;p24"/>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4"/>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4"/>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4"/>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4"/>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4"/>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4"/>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4"/>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4"/>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4"/>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4"/>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4"/>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4"/>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4"/>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4"/>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4"/>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4"/>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4"/>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24"/>
          <p:cNvGrpSpPr/>
          <p:nvPr/>
        </p:nvGrpSpPr>
        <p:grpSpPr>
          <a:xfrm>
            <a:off x="112174" y="165633"/>
            <a:ext cx="921351" cy="178180"/>
            <a:chOff x="5589725" y="3057300"/>
            <a:chExt cx="352900" cy="68250"/>
          </a:xfrm>
        </p:grpSpPr>
        <p:sp>
          <p:nvSpPr>
            <p:cNvPr id="1436" name="Google Shape;1436;p2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3"/>
        <p:cNvGrpSpPr/>
        <p:nvPr/>
      </p:nvGrpSpPr>
      <p:grpSpPr>
        <a:xfrm>
          <a:off x="0" y="0"/>
          <a:ext cx="0" cy="0"/>
          <a:chOff x="0" y="0"/>
          <a:chExt cx="0" cy="0"/>
        </a:xfrm>
      </p:grpSpPr>
      <p:sp>
        <p:nvSpPr>
          <p:cNvPr id="154" name="Google Shape;154;p4"/>
          <p:cNvSpPr txBox="1">
            <a:spLocks noGrp="1"/>
          </p:cNvSpPr>
          <p:nvPr>
            <p:ph type="title"/>
          </p:nvPr>
        </p:nvSpPr>
        <p:spPr>
          <a:xfrm>
            <a:off x="715100" y="448056"/>
            <a:ext cx="4046700" cy="57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5" name="Google Shape;155;p4"/>
          <p:cNvSpPr txBox="1">
            <a:spLocks noGrp="1"/>
          </p:cNvSpPr>
          <p:nvPr>
            <p:ph type="body" idx="1"/>
          </p:nvPr>
        </p:nvSpPr>
        <p:spPr>
          <a:xfrm>
            <a:off x="715100" y="1375650"/>
            <a:ext cx="4046700" cy="2796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100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156" name="Google Shape;156;p4"/>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57" name="Google Shape;157;p4"/>
          <p:cNvGrpSpPr/>
          <p:nvPr/>
        </p:nvGrpSpPr>
        <p:grpSpPr>
          <a:xfrm rot="-5400000">
            <a:off x="-72852" y="415234"/>
            <a:ext cx="886061" cy="173737"/>
            <a:chOff x="5589725" y="3057300"/>
            <a:chExt cx="352900" cy="68250"/>
          </a:xfrm>
        </p:grpSpPr>
        <p:sp>
          <p:nvSpPr>
            <p:cNvPr id="158" name="Google Shape;158;p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4"/>
          <p:cNvGrpSpPr/>
          <p:nvPr/>
        </p:nvGrpSpPr>
        <p:grpSpPr>
          <a:xfrm>
            <a:off x="-214" y="4362417"/>
            <a:ext cx="466335" cy="466335"/>
            <a:chOff x="5807050" y="884950"/>
            <a:chExt cx="343550" cy="343550"/>
          </a:xfrm>
        </p:grpSpPr>
        <p:sp>
          <p:nvSpPr>
            <p:cNvPr id="171" name="Google Shape;171;p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4"/>
          <p:cNvGrpSpPr/>
          <p:nvPr/>
        </p:nvGrpSpPr>
        <p:grpSpPr>
          <a:xfrm>
            <a:off x="8684961" y="-33"/>
            <a:ext cx="466335" cy="466335"/>
            <a:chOff x="5807050" y="884950"/>
            <a:chExt cx="343550" cy="343550"/>
          </a:xfrm>
        </p:grpSpPr>
        <p:sp>
          <p:nvSpPr>
            <p:cNvPr id="181" name="Google Shape;181;p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0"/>
        <p:cNvGrpSpPr/>
        <p:nvPr/>
      </p:nvGrpSpPr>
      <p:grpSpPr>
        <a:xfrm>
          <a:off x="0" y="0"/>
          <a:ext cx="0" cy="0"/>
          <a:chOff x="0" y="0"/>
          <a:chExt cx="0" cy="0"/>
        </a:xfrm>
      </p:grpSpPr>
      <p:sp>
        <p:nvSpPr>
          <p:cNvPr id="191" name="Google Shape;191;p5"/>
          <p:cNvSpPr txBox="1">
            <a:spLocks noGrp="1"/>
          </p:cNvSpPr>
          <p:nvPr>
            <p:ph type="subTitle" idx="1"/>
          </p:nvPr>
        </p:nvSpPr>
        <p:spPr>
          <a:xfrm>
            <a:off x="1428900" y="1940800"/>
            <a:ext cx="2352000" cy="356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1pPr>
            <a:lvl2pPr lvl="1"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192" name="Google Shape;192;p5"/>
          <p:cNvSpPr txBox="1">
            <a:spLocks noGrp="1"/>
          </p:cNvSpPr>
          <p:nvPr>
            <p:ph type="subTitle" idx="2"/>
          </p:nvPr>
        </p:nvSpPr>
        <p:spPr>
          <a:xfrm>
            <a:off x="1428900" y="3114425"/>
            <a:ext cx="23520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193" name="Google Shape;193;p5"/>
          <p:cNvSpPr txBox="1">
            <a:spLocks noGrp="1"/>
          </p:cNvSpPr>
          <p:nvPr>
            <p:ph type="subTitle" idx="3"/>
          </p:nvPr>
        </p:nvSpPr>
        <p:spPr>
          <a:xfrm>
            <a:off x="1428900" y="2297500"/>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5"/>
          <p:cNvSpPr txBox="1">
            <a:spLocks noGrp="1"/>
          </p:cNvSpPr>
          <p:nvPr>
            <p:ph type="subTitle" idx="4"/>
          </p:nvPr>
        </p:nvSpPr>
        <p:spPr>
          <a:xfrm>
            <a:off x="1428900" y="3471125"/>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5"/>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6" name="Google Shape;196;p5"/>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97" name="Google Shape;197;p5"/>
          <p:cNvGrpSpPr/>
          <p:nvPr/>
        </p:nvGrpSpPr>
        <p:grpSpPr>
          <a:xfrm>
            <a:off x="8682233" y="-11"/>
            <a:ext cx="461937" cy="461937"/>
            <a:chOff x="5807050" y="884950"/>
            <a:chExt cx="343550" cy="343550"/>
          </a:xfrm>
        </p:grpSpPr>
        <p:sp>
          <p:nvSpPr>
            <p:cNvPr id="198" name="Google Shape;198;p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5"/>
          <p:cNvGrpSpPr/>
          <p:nvPr/>
        </p:nvGrpSpPr>
        <p:grpSpPr>
          <a:xfrm>
            <a:off x="8" y="-11"/>
            <a:ext cx="461937" cy="461937"/>
            <a:chOff x="5807050" y="884950"/>
            <a:chExt cx="343550" cy="343550"/>
          </a:xfrm>
        </p:grpSpPr>
        <p:sp>
          <p:nvSpPr>
            <p:cNvPr id="208" name="Google Shape;208;p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5"/>
          <p:cNvGrpSpPr/>
          <p:nvPr/>
        </p:nvGrpSpPr>
        <p:grpSpPr>
          <a:xfrm rot="-5400000">
            <a:off x="-303096" y="4055884"/>
            <a:ext cx="1072603" cy="466362"/>
            <a:chOff x="3468800" y="239525"/>
            <a:chExt cx="843175" cy="365975"/>
          </a:xfrm>
        </p:grpSpPr>
        <p:sp>
          <p:nvSpPr>
            <p:cNvPr id="218" name="Google Shape;218;p5"/>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5"/>
          <p:cNvGrpSpPr/>
          <p:nvPr/>
        </p:nvGrpSpPr>
        <p:grpSpPr>
          <a:xfrm rot="-5400000">
            <a:off x="-176587" y="1061646"/>
            <a:ext cx="886061" cy="173737"/>
            <a:chOff x="5589725" y="3057300"/>
            <a:chExt cx="352900" cy="68250"/>
          </a:xfrm>
        </p:grpSpPr>
        <p:sp>
          <p:nvSpPr>
            <p:cNvPr id="237" name="Google Shape;237;p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5"/>
          <p:cNvGrpSpPr/>
          <p:nvPr/>
        </p:nvGrpSpPr>
        <p:grpSpPr>
          <a:xfrm rot="-5400000">
            <a:off x="8325619" y="4151733"/>
            <a:ext cx="921351" cy="178180"/>
            <a:chOff x="5589725" y="3057300"/>
            <a:chExt cx="352900" cy="68250"/>
          </a:xfrm>
        </p:grpSpPr>
        <p:sp>
          <p:nvSpPr>
            <p:cNvPr id="250" name="Google Shape;250;p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0"/>
        <p:cNvGrpSpPr/>
        <p:nvPr/>
      </p:nvGrpSpPr>
      <p:grpSpPr>
        <a:xfrm>
          <a:off x="0" y="0"/>
          <a:ext cx="0" cy="0"/>
          <a:chOff x="0" y="0"/>
          <a:chExt cx="0" cy="0"/>
        </a:xfrm>
      </p:grpSpPr>
      <p:sp>
        <p:nvSpPr>
          <p:cNvPr id="331" name="Google Shape;331;p7"/>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2" name="Google Shape;332;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33" name="Google Shape;333;p7"/>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334" name="Google Shape;334;p7"/>
          <p:cNvGrpSpPr/>
          <p:nvPr/>
        </p:nvGrpSpPr>
        <p:grpSpPr>
          <a:xfrm>
            <a:off x="-614971" y="4360034"/>
            <a:ext cx="1072603" cy="466362"/>
            <a:chOff x="3468800" y="239525"/>
            <a:chExt cx="843175" cy="365975"/>
          </a:xfrm>
        </p:grpSpPr>
        <p:sp>
          <p:nvSpPr>
            <p:cNvPr id="335" name="Google Shape;335;p7"/>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5400000">
            <a:off x="-209825" y="508571"/>
            <a:ext cx="886061" cy="173737"/>
            <a:chOff x="5589725" y="3057300"/>
            <a:chExt cx="352900" cy="68250"/>
          </a:xfrm>
        </p:grpSpPr>
        <p:sp>
          <p:nvSpPr>
            <p:cNvPr id="354" name="Google Shape;354;p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7"/>
          <p:cNvGrpSpPr/>
          <p:nvPr/>
        </p:nvGrpSpPr>
        <p:grpSpPr>
          <a:xfrm rot="-5400000">
            <a:off x="8343263" y="487821"/>
            <a:ext cx="886061" cy="173737"/>
            <a:chOff x="5589725" y="3057300"/>
            <a:chExt cx="352900" cy="68250"/>
          </a:xfrm>
        </p:grpSpPr>
        <p:sp>
          <p:nvSpPr>
            <p:cNvPr id="367" name="Google Shape;367;p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7"/>
          <p:cNvGrpSpPr/>
          <p:nvPr/>
        </p:nvGrpSpPr>
        <p:grpSpPr>
          <a:xfrm>
            <a:off x="8749879" y="4360034"/>
            <a:ext cx="1072603" cy="466362"/>
            <a:chOff x="3468800" y="239525"/>
            <a:chExt cx="843175" cy="365975"/>
          </a:xfrm>
        </p:grpSpPr>
        <p:sp>
          <p:nvSpPr>
            <p:cNvPr id="380" name="Google Shape;380;p7"/>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8"/>
        <p:cNvGrpSpPr/>
        <p:nvPr/>
      </p:nvGrpSpPr>
      <p:grpSpPr>
        <a:xfrm>
          <a:off x="0" y="0"/>
          <a:ext cx="0" cy="0"/>
          <a:chOff x="0" y="0"/>
          <a:chExt cx="0" cy="0"/>
        </a:xfrm>
      </p:grpSpPr>
      <p:sp>
        <p:nvSpPr>
          <p:cNvPr id="399" name="Google Shape;399;p8"/>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400" name="Google Shape;400;p8"/>
          <p:cNvGrpSpPr/>
          <p:nvPr/>
        </p:nvGrpSpPr>
        <p:grpSpPr>
          <a:xfrm>
            <a:off x="7755903" y="3679970"/>
            <a:ext cx="1395033" cy="605506"/>
            <a:chOff x="3468800" y="239525"/>
            <a:chExt cx="843175" cy="365975"/>
          </a:xfrm>
        </p:grpSpPr>
        <p:sp>
          <p:nvSpPr>
            <p:cNvPr id="401" name="Google Shape;401;p8"/>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rot="-5400000">
            <a:off x="8329553" y="582791"/>
            <a:ext cx="1067170" cy="206374"/>
            <a:chOff x="5589725" y="3057300"/>
            <a:chExt cx="352900" cy="68250"/>
          </a:xfrm>
        </p:grpSpPr>
        <p:sp>
          <p:nvSpPr>
            <p:cNvPr id="420" name="Google Shape;420;p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8"/>
          <p:cNvGrpSpPr/>
          <p:nvPr/>
        </p:nvGrpSpPr>
        <p:grpSpPr>
          <a:xfrm>
            <a:off x="4038415" y="4611291"/>
            <a:ext cx="1067170" cy="206374"/>
            <a:chOff x="5589725" y="3057300"/>
            <a:chExt cx="352900" cy="68250"/>
          </a:xfrm>
        </p:grpSpPr>
        <p:sp>
          <p:nvSpPr>
            <p:cNvPr id="433" name="Google Shape;433;p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4" name="Google Shape;434;p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5" name="Google Shape;435;p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6" name="Google Shape;436;p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7" name="Google Shape;437;p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8" name="Google Shape;438;p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9" name="Google Shape;439;p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0" name="Google Shape;440;p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1" name="Google Shape;441;p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2" name="Google Shape;442;p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3" name="Google Shape;443;p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4" name="Google Shape;444;p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45" name="Google Shape;445;p8"/>
          <p:cNvGrpSpPr/>
          <p:nvPr/>
        </p:nvGrpSpPr>
        <p:grpSpPr>
          <a:xfrm rot="-5400000">
            <a:off x="-394772" y="394770"/>
            <a:ext cx="1395033" cy="605506"/>
            <a:chOff x="3468800" y="239525"/>
            <a:chExt cx="843175" cy="365975"/>
          </a:xfrm>
        </p:grpSpPr>
        <p:sp>
          <p:nvSpPr>
            <p:cNvPr id="446" name="Google Shape;446;p8"/>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8"/>
          <p:cNvGrpSpPr/>
          <p:nvPr/>
        </p:nvGrpSpPr>
        <p:grpSpPr>
          <a:xfrm>
            <a:off x="4" y="3750476"/>
            <a:ext cx="535010" cy="535010"/>
            <a:chOff x="5807050" y="884950"/>
            <a:chExt cx="343550" cy="343550"/>
          </a:xfrm>
        </p:grpSpPr>
        <p:sp>
          <p:nvSpPr>
            <p:cNvPr id="465" name="Google Shape;465;p8"/>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5"/>
        <p:cNvGrpSpPr/>
        <p:nvPr/>
      </p:nvGrpSpPr>
      <p:grpSpPr>
        <a:xfrm>
          <a:off x="0" y="0"/>
          <a:ext cx="0" cy="0"/>
          <a:chOff x="0" y="0"/>
          <a:chExt cx="0" cy="0"/>
        </a:xfrm>
      </p:grpSpPr>
      <p:sp>
        <p:nvSpPr>
          <p:cNvPr id="476" name="Google Shape;476;p9"/>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477" name="Google Shape;477;p9"/>
          <p:cNvGrpSpPr/>
          <p:nvPr/>
        </p:nvGrpSpPr>
        <p:grpSpPr>
          <a:xfrm>
            <a:off x="3" y="-5"/>
            <a:ext cx="1395033" cy="605506"/>
            <a:chOff x="3468800" y="239525"/>
            <a:chExt cx="843175" cy="365975"/>
          </a:xfrm>
        </p:grpSpPr>
        <p:sp>
          <p:nvSpPr>
            <p:cNvPr id="478" name="Google Shape;478;p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9"/>
          <p:cNvGrpSpPr/>
          <p:nvPr/>
        </p:nvGrpSpPr>
        <p:grpSpPr>
          <a:xfrm rot="-5400000">
            <a:off x="-183947" y="3568991"/>
            <a:ext cx="1067170" cy="206374"/>
            <a:chOff x="5589725" y="3057300"/>
            <a:chExt cx="352900" cy="68250"/>
          </a:xfrm>
        </p:grpSpPr>
        <p:sp>
          <p:nvSpPr>
            <p:cNvPr id="497" name="Google Shape;497;p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9"/>
          <p:cNvGrpSpPr/>
          <p:nvPr/>
        </p:nvGrpSpPr>
        <p:grpSpPr>
          <a:xfrm>
            <a:off x="7361728" y="164304"/>
            <a:ext cx="1067170" cy="206374"/>
            <a:chOff x="5589725" y="3057300"/>
            <a:chExt cx="352900" cy="68250"/>
          </a:xfrm>
        </p:grpSpPr>
        <p:sp>
          <p:nvSpPr>
            <p:cNvPr id="510" name="Google Shape;510;p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9"/>
          <p:cNvGrpSpPr/>
          <p:nvPr/>
        </p:nvGrpSpPr>
        <p:grpSpPr>
          <a:xfrm rot="-5400000">
            <a:off x="8143728" y="3285195"/>
            <a:ext cx="1395033" cy="605506"/>
            <a:chOff x="3468800" y="239525"/>
            <a:chExt cx="843175" cy="365975"/>
          </a:xfrm>
        </p:grpSpPr>
        <p:sp>
          <p:nvSpPr>
            <p:cNvPr id="523" name="Google Shape;523;p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9"/>
          <p:cNvGrpSpPr/>
          <p:nvPr/>
        </p:nvGrpSpPr>
        <p:grpSpPr>
          <a:xfrm>
            <a:off x="8608979" y="1"/>
            <a:ext cx="535010" cy="535010"/>
            <a:chOff x="5807050" y="884950"/>
            <a:chExt cx="343550" cy="343550"/>
          </a:xfrm>
        </p:grpSpPr>
        <p:sp>
          <p:nvSpPr>
            <p:cNvPr id="542" name="Google Shape;542;p9"/>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9"/>
          <p:cNvSpPr txBox="1">
            <a:spLocks noGrp="1"/>
          </p:cNvSpPr>
          <p:nvPr>
            <p:ph type="title"/>
          </p:nvPr>
        </p:nvSpPr>
        <p:spPr>
          <a:xfrm>
            <a:off x="2138101" y="1371925"/>
            <a:ext cx="4867800" cy="716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52" name="Google Shape;552;p9"/>
          <p:cNvSpPr txBox="1">
            <a:spLocks noGrp="1"/>
          </p:cNvSpPr>
          <p:nvPr>
            <p:ph type="subTitle" idx="1"/>
          </p:nvPr>
        </p:nvSpPr>
        <p:spPr>
          <a:xfrm>
            <a:off x="2138099" y="2008775"/>
            <a:ext cx="4867800" cy="11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3"/>
        <p:cNvGrpSpPr/>
        <p:nvPr/>
      </p:nvGrpSpPr>
      <p:grpSpPr>
        <a:xfrm>
          <a:off x="0" y="0"/>
          <a:ext cx="0" cy="0"/>
          <a:chOff x="0" y="0"/>
          <a:chExt cx="0" cy="0"/>
        </a:xfrm>
      </p:grpSpPr>
      <p:sp>
        <p:nvSpPr>
          <p:cNvPr id="554" name="Google Shape;554;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55" name="Google Shape;555;p10"/>
          <p:cNvSpPr/>
          <p:nvPr/>
        </p:nvSpPr>
        <p:spPr>
          <a:xfrm flipH="1">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556" name="Google Shape;556;p10"/>
          <p:cNvGrpSpPr/>
          <p:nvPr/>
        </p:nvGrpSpPr>
        <p:grpSpPr>
          <a:xfrm flipH="1">
            <a:off x="7748964" y="-5"/>
            <a:ext cx="1395033" cy="605506"/>
            <a:chOff x="3468800" y="239525"/>
            <a:chExt cx="843175" cy="365975"/>
          </a:xfrm>
        </p:grpSpPr>
        <p:sp>
          <p:nvSpPr>
            <p:cNvPr id="557" name="Google Shape;557;p1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10"/>
          <p:cNvGrpSpPr/>
          <p:nvPr/>
        </p:nvGrpSpPr>
        <p:grpSpPr>
          <a:xfrm rot="5400000" flipH="1">
            <a:off x="8260778" y="3568991"/>
            <a:ext cx="1067170" cy="206374"/>
            <a:chOff x="5589725" y="3057300"/>
            <a:chExt cx="352900" cy="68250"/>
          </a:xfrm>
        </p:grpSpPr>
        <p:sp>
          <p:nvSpPr>
            <p:cNvPr id="576" name="Google Shape;576;p1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10"/>
          <p:cNvGrpSpPr/>
          <p:nvPr/>
        </p:nvGrpSpPr>
        <p:grpSpPr>
          <a:xfrm flipH="1">
            <a:off x="715103" y="164304"/>
            <a:ext cx="1067170" cy="206374"/>
            <a:chOff x="5589725" y="3057300"/>
            <a:chExt cx="352900" cy="68250"/>
          </a:xfrm>
        </p:grpSpPr>
        <p:sp>
          <p:nvSpPr>
            <p:cNvPr id="589" name="Google Shape;589;p1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10"/>
          <p:cNvGrpSpPr/>
          <p:nvPr/>
        </p:nvGrpSpPr>
        <p:grpSpPr>
          <a:xfrm rot="5400000" flipH="1">
            <a:off x="-394761" y="3285195"/>
            <a:ext cx="1395033" cy="605506"/>
            <a:chOff x="3468800" y="239525"/>
            <a:chExt cx="843175" cy="365975"/>
          </a:xfrm>
        </p:grpSpPr>
        <p:sp>
          <p:nvSpPr>
            <p:cNvPr id="602" name="Google Shape;602;p1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10"/>
          <p:cNvGrpSpPr/>
          <p:nvPr/>
        </p:nvGrpSpPr>
        <p:grpSpPr>
          <a:xfrm flipH="1">
            <a:off x="11" y="1"/>
            <a:ext cx="535010" cy="535010"/>
            <a:chOff x="5807050" y="884950"/>
            <a:chExt cx="343550" cy="343550"/>
          </a:xfrm>
        </p:grpSpPr>
        <p:sp>
          <p:nvSpPr>
            <p:cNvPr id="621" name="Google Shape;621;p10"/>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0"/>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0"/>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0"/>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0"/>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0"/>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0"/>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0"/>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0"/>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0"/>
        <p:cNvGrpSpPr/>
        <p:nvPr/>
      </p:nvGrpSpPr>
      <p:grpSpPr>
        <a:xfrm>
          <a:off x="0" y="0"/>
          <a:ext cx="0" cy="0"/>
          <a:chOff x="0" y="0"/>
          <a:chExt cx="0" cy="0"/>
        </a:xfrm>
      </p:grpSpPr>
      <p:sp>
        <p:nvSpPr>
          <p:cNvPr id="631" name="Google Shape;631;p11"/>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632" name="Google Shape;632;p11"/>
          <p:cNvGrpSpPr/>
          <p:nvPr/>
        </p:nvGrpSpPr>
        <p:grpSpPr>
          <a:xfrm>
            <a:off x="3" y="-5"/>
            <a:ext cx="1395033" cy="605506"/>
            <a:chOff x="3468800" y="239525"/>
            <a:chExt cx="843175" cy="365975"/>
          </a:xfrm>
        </p:grpSpPr>
        <p:sp>
          <p:nvSpPr>
            <p:cNvPr id="633" name="Google Shape;633;p1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11"/>
          <p:cNvGrpSpPr/>
          <p:nvPr/>
        </p:nvGrpSpPr>
        <p:grpSpPr>
          <a:xfrm rot="-5400000">
            <a:off x="-183947" y="3568991"/>
            <a:ext cx="1067170" cy="206374"/>
            <a:chOff x="5589725" y="3057300"/>
            <a:chExt cx="352900" cy="68250"/>
          </a:xfrm>
        </p:grpSpPr>
        <p:sp>
          <p:nvSpPr>
            <p:cNvPr id="652" name="Google Shape;652;p1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11"/>
          <p:cNvGrpSpPr/>
          <p:nvPr/>
        </p:nvGrpSpPr>
        <p:grpSpPr>
          <a:xfrm>
            <a:off x="7361728" y="164304"/>
            <a:ext cx="1067170" cy="206374"/>
            <a:chOff x="5589725" y="3057300"/>
            <a:chExt cx="352900" cy="68250"/>
          </a:xfrm>
        </p:grpSpPr>
        <p:sp>
          <p:nvSpPr>
            <p:cNvPr id="665" name="Google Shape;665;p1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11"/>
          <p:cNvGrpSpPr/>
          <p:nvPr/>
        </p:nvGrpSpPr>
        <p:grpSpPr>
          <a:xfrm rot="-5400000">
            <a:off x="8143728" y="3285195"/>
            <a:ext cx="1395033" cy="605506"/>
            <a:chOff x="3468800" y="239525"/>
            <a:chExt cx="843175" cy="365975"/>
          </a:xfrm>
        </p:grpSpPr>
        <p:sp>
          <p:nvSpPr>
            <p:cNvPr id="678" name="Google Shape;678;p1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11"/>
          <p:cNvGrpSpPr/>
          <p:nvPr/>
        </p:nvGrpSpPr>
        <p:grpSpPr>
          <a:xfrm>
            <a:off x="8608979" y="1"/>
            <a:ext cx="535010" cy="535010"/>
            <a:chOff x="5807050" y="884950"/>
            <a:chExt cx="343550" cy="343550"/>
          </a:xfrm>
        </p:grpSpPr>
        <p:sp>
          <p:nvSpPr>
            <p:cNvPr id="697" name="Google Shape;697;p11"/>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1"/>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1"/>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1"/>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1"/>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1"/>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1"/>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1"/>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7" name="Google Shape;707;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3000"/>
              <a:buFont typeface="Be Vietnam Pro Black"/>
              <a:buNone/>
              <a:defRPr sz="3000">
                <a:solidFill>
                  <a:schemeClr val="dk1"/>
                </a:solidFill>
                <a:latin typeface="Be Vietnam Pro Black"/>
                <a:ea typeface="Be Vietnam Pro Black"/>
                <a:cs typeface="Be Vietnam Pro Black"/>
                <a:sym typeface="Be Vietnam Pro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1pPr>
            <a:lvl2pPr marL="914400" lvl="1"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2pPr>
            <a:lvl3pPr marL="1371600" lvl="2"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3pPr>
            <a:lvl4pPr marL="1828800" lvl="3"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4pPr>
            <a:lvl5pPr marL="2286000" lvl="4"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5pPr>
            <a:lvl6pPr marL="2743200" lvl="5"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6pPr>
            <a:lvl7pPr marL="3200400" lvl="6"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7pPr>
            <a:lvl8pPr marL="3657600" lvl="7"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8pPr>
            <a:lvl9pPr marL="4114800" lvl="8" indent="-317500">
              <a:lnSpc>
                <a:spcPct val="100000"/>
              </a:lnSpc>
              <a:spcBef>
                <a:spcPts val="1600"/>
              </a:spcBef>
              <a:spcAft>
                <a:spcPts val="1600"/>
              </a:spcAft>
              <a:buClr>
                <a:schemeClr val="lt1"/>
              </a:buClr>
              <a:buSzPts val="1400"/>
              <a:buFont typeface="Inter"/>
              <a:buChar char="■"/>
              <a:defRPr>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22.tif"/><Relationship Id="rId3" Type="http://schemas.openxmlformats.org/officeDocument/2006/relationships/image" Target="../media/image17.tif"/><Relationship Id="rId7" Type="http://schemas.openxmlformats.org/officeDocument/2006/relationships/image" Target="../media/image21.tif"/><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0.tif"/><Relationship Id="rId11" Type="http://schemas.openxmlformats.org/officeDocument/2006/relationships/image" Target="../media/image25.tif"/><Relationship Id="rId5" Type="http://schemas.openxmlformats.org/officeDocument/2006/relationships/image" Target="../media/image19.tif"/><Relationship Id="rId10" Type="http://schemas.openxmlformats.org/officeDocument/2006/relationships/image" Target="../media/image24.tif"/><Relationship Id="rId4" Type="http://schemas.openxmlformats.org/officeDocument/2006/relationships/image" Target="../media/image18.tif"/><Relationship Id="rId9" Type="http://schemas.openxmlformats.org/officeDocument/2006/relationships/image" Target="../media/image23.tif"/></Relationships>
</file>

<file path=ppt/slides/_rels/slide14.xml.rels><?xml version="1.0" encoding="UTF-8" standalone="yes"?>
<Relationships xmlns="http://schemas.openxmlformats.org/package/2006/relationships"><Relationship Id="rId8" Type="http://schemas.openxmlformats.org/officeDocument/2006/relationships/image" Target="../media/image22.tif"/><Relationship Id="rId3" Type="http://schemas.openxmlformats.org/officeDocument/2006/relationships/image" Target="../media/image17.tif"/><Relationship Id="rId7" Type="http://schemas.openxmlformats.org/officeDocument/2006/relationships/image" Target="../media/image21.tif"/><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0.tif"/><Relationship Id="rId11" Type="http://schemas.openxmlformats.org/officeDocument/2006/relationships/image" Target="../media/image25.tif"/><Relationship Id="rId5" Type="http://schemas.openxmlformats.org/officeDocument/2006/relationships/image" Target="../media/image19.tif"/><Relationship Id="rId10" Type="http://schemas.openxmlformats.org/officeDocument/2006/relationships/image" Target="../media/image24.tif"/><Relationship Id="rId4" Type="http://schemas.openxmlformats.org/officeDocument/2006/relationships/image" Target="../media/image18.tif"/><Relationship Id="rId9" Type="http://schemas.openxmlformats.org/officeDocument/2006/relationships/image" Target="../media/image23.tif"/></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8.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10.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image" Target="../media/image34.png"/><Relationship Id="rId1" Type="http://schemas.openxmlformats.org/officeDocument/2006/relationships/slideLayout" Target="../slideLayouts/slideLayout19.xml"/><Relationship Id="rId5" Type="http://schemas.openxmlformats.org/officeDocument/2006/relationships/image" Target="../media/image19.tif"/><Relationship Id="rId4" Type="http://schemas.openxmlformats.org/officeDocument/2006/relationships/image" Target="../media/image18.tif"/></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9.tif"/><Relationship Id="rId7" Type="http://schemas.openxmlformats.org/officeDocument/2006/relationships/image" Target="../media/image24.tif"/><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3.tif"/><Relationship Id="rId5" Type="http://schemas.openxmlformats.org/officeDocument/2006/relationships/image" Target="../media/image25.tif"/><Relationship Id="rId4" Type="http://schemas.openxmlformats.org/officeDocument/2006/relationships/image" Target="../media/image21.tif"/></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25"/>
          <p:cNvSpPr txBox="1">
            <a:spLocks noGrp="1"/>
          </p:cNvSpPr>
          <p:nvPr>
            <p:ph type="ctrTitle"/>
          </p:nvPr>
        </p:nvSpPr>
        <p:spPr>
          <a:xfrm>
            <a:off x="697800" y="1682845"/>
            <a:ext cx="7748400" cy="8159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latin typeface="Arial" panose="020B0604020202020204" pitchFamily="34" charset="0"/>
                <a:cs typeface="Arial" panose="020B0604020202020204" pitchFamily="34" charset="0"/>
              </a:rPr>
              <a:t>The Application of I</a:t>
            </a:r>
            <a:r>
              <a:rPr lang="en" sz="2000" b="1" dirty="0">
                <a:latin typeface="Arial" panose="020B0604020202020204" pitchFamily="34" charset="0"/>
                <a:ea typeface="Be Vietnam Pro"/>
                <a:cs typeface="Arial" panose="020B0604020202020204" pitchFamily="34" charset="0"/>
                <a:sym typeface="Be Vietnam Pro"/>
              </a:rPr>
              <a:t>mage Processing and Image Segmentation</a:t>
            </a:r>
            <a:r>
              <a:rPr lang="en-US" sz="2000" b="1" dirty="0">
                <a:latin typeface="Arial" panose="020B0604020202020204" pitchFamily="34" charset="0"/>
                <a:cs typeface="Arial" panose="020B0604020202020204" pitchFamily="34" charset="0"/>
              </a:rPr>
              <a:t> for Evaluation of Digital Pathology in a Woodchuck Hepatocellular Carcinoma (HCC) Model</a:t>
            </a:r>
          </a:p>
        </p:txBody>
      </p:sp>
      <p:pic>
        <p:nvPicPr>
          <p:cNvPr id="6" name="Picture 10" descr="Access, Directions &amp; Travel Services | Clinical Center Home Page">
            <a:extLst>
              <a:ext uri="{FF2B5EF4-FFF2-40B4-BE49-F238E27FC236}">
                <a16:creationId xmlns:a16="http://schemas.microsoft.com/office/drawing/2014/main" id="{62957738-079C-1D64-D5EE-AC02FE64D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9061"/>
            <a:ext cx="2609850" cy="523875"/>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54C1923A-94F3-57EF-F4F1-01BC40C42D1A}"/>
              </a:ext>
            </a:extLst>
          </p:cNvPr>
          <p:cNvSpPr>
            <a:spLocks noGrp="1"/>
          </p:cNvSpPr>
          <p:nvPr>
            <p:ph type="subTitle" idx="1"/>
          </p:nvPr>
        </p:nvSpPr>
        <p:spPr>
          <a:xfrm>
            <a:off x="3597193" y="2644726"/>
            <a:ext cx="1949614" cy="289437"/>
          </a:xfrm>
          <a:noFill/>
        </p:spPr>
        <p:txBody>
          <a:bodyPr>
            <a:noAutofit/>
          </a:bodyPr>
          <a:lstStyle/>
          <a:p>
            <a:pPr marL="0" marR="0" lvl="0" indent="0" defTabSz="43889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bg1"/>
                </a:solidFill>
                <a:effectLst/>
                <a:uLnTx/>
                <a:uFillTx/>
                <a:latin typeface="+mn-lt"/>
                <a:ea typeface="+mn-ea"/>
                <a:cs typeface="+mn-cs"/>
              </a:rPr>
              <a:t>Joshua Cheuk </a:t>
            </a:r>
            <a:r>
              <a:rPr kumimoji="0" lang="en-US" b="0" i="0" u="none" strike="noStrike" kern="1200" cap="none" spc="0" normalizeH="0" baseline="30000" noProof="0" dirty="0">
                <a:ln>
                  <a:noFill/>
                </a:ln>
                <a:solidFill>
                  <a:schemeClr val="bg1"/>
                </a:solidFill>
                <a:effectLst/>
                <a:uLnTx/>
                <a:uFillTx/>
                <a:latin typeface="+mn-lt"/>
                <a:ea typeface="+mn-ea"/>
                <a:cs typeface="+mn-cs"/>
              </a:rPr>
              <a:t>1,2</a:t>
            </a:r>
          </a:p>
        </p:txBody>
      </p:sp>
      <p:sp>
        <p:nvSpPr>
          <p:cNvPr id="2" name="TextBox 1">
            <a:extLst>
              <a:ext uri="{FF2B5EF4-FFF2-40B4-BE49-F238E27FC236}">
                <a16:creationId xmlns:a16="http://schemas.microsoft.com/office/drawing/2014/main" id="{4C6B4B6C-547A-7D02-9933-058422F2275E}"/>
              </a:ext>
            </a:extLst>
          </p:cNvPr>
          <p:cNvSpPr txBox="1"/>
          <p:nvPr/>
        </p:nvSpPr>
        <p:spPr>
          <a:xfrm>
            <a:off x="468220" y="2997742"/>
            <a:ext cx="8521885" cy="630942"/>
          </a:xfrm>
          <a:prstGeom prst="rect">
            <a:avLst/>
          </a:prstGeom>
          <a:noFill/>
        </p:spPr>
        <p:txBody>
          <a:bodyPr wrap="none" rtlCol="0">
            <a:spAutoFit/>
          </a:bodyPr>
          <a:lstStyle/>
          <a:p>
            <a:pPr marL="0" marR="0" lvl="0" indent="0" algn="ctr" defTabSz="4388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schemeClr val="bg1"/>
                </a:solidFill>
                <a:effectLst/>
                <a:uLnTx/>
                <a:uFillTx/>
                <a:latin typeface="+mn-lt"/>
                <a:ea typeface="+mn-ea"/>
                <a:cs typeface="+mn-cs"/>
              </a:rPr>
              <a:t>1</a:t>
            </a:r>
            <a:r>
              <a:rPr kumimoji="0" lang="en-US" sz="1400" b="0" i="0" u="none" strike="noStrike" kern="1200" cap="none" spc="0" normalizeH="0" baseline="0" noProof="0" dirty="0">
                <a:ln>
                  <a:noFill/>
                </a:ln>
                <a:solidFill>
                  <a:schemeClr val="bg1"/>
                </a:solidFill>
                <a:effectLst/>
                <a:uLnTx/>
                <a:uFillTx/>
                <a:latin typeface="+mn-lt"/>
                <a:ea typeface="+mn-ea"/>
                <a:cs typeface="+mn-cs"/>
              </a:rPr>
              <a:t>National Institute of Biomedical Imaging and Bioengineering, National Institute of Health, Bethesda, MD, </a:t>
            </a:r>
          </a:p>
          <a:p>
            <a:pPr marL="0" marR="0" lvl="0" indent="0" algn="ctr" defTabSz="4388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schemeClr val="bg1"/>
                </a:solidFill>
                <a:effectLst/>
                <a:uLnTx/>
                <a:uFillTx/>
                <a:latin typeface="+mn-lt"/>
                <a:ea typeface="+mn-ea"/>
                <a:cs typeface="+mn-cs"/>
              </a:rPr>
              <a:t>2</a:t>
            </a:r>
            <a:r>
              <a:rPr kumimoji="0" lang="en-US" sz="1400" b="0" i="0" u="none" strike="noStrike" kern="1200" cap="none" spc="0" normalizeH="0" baseline="0" noProof="0" dirty="0">
                <a:ln>
                  <a:noFill/>
                </a:ln>
                <a:solidFill>
                  <a:schemeClr val="bg1"/>
                </a:solidFill>
                <a:effectLst/>
                <a:uLnTx/>
                <a:uFillTx/>
                <a:latin typeface="+mn-lt"/>
                <a:ea typeface="+mn-ea"/>
                <a:cs typeface="+mn-cs"/>
              </a:rPr>
              <a:t>Center for Interventional Oncology, Clinical Center, National Institute of Health, Bethesda, MD</a:t>
            </a:r>
          </a:p>
          <a:p>
            <a:pPr marL="0" marR="0" lvl="0" indent="0" defTabSz="4388900" rtl="0" eaLnBrk="1" fontAlgn="auto" latinLnBrk="0" hangingPunct="1">
              <a:lnSpc>
                <a:spcPct val="100000"/>
              </a:lnSpc>
              <a:spcBef>
                <a:spcPts val="0"/>
              </a:spcBef>
              <a:spcAft>
                <a:spcPts val="0"/>
              </a:spcAft>
              <a:buClrTx/>
              <a:buSzTx/>
              <a:buFontTx/>
              <a:buNone/>
              <a:tabLst/>
              <a:defRPr/>
            </a:pPr>
            <a:endParaRPr lang="en-US" sz="700" dirty="0"/>
          </a:p>
        </p:txBody>
      </p:sp>
      <p:sp>
        <p:nvSpPr>
          <p:cNvPr id="3" name="Rectangle 2">
            <a:extLst>
              <a:ext uri="{FF2B5EF4-FFF2-40B4-BE49-F238E27FC236}">
                <a16:creationId xmlns:a16="http://schemas.microsoft.com/office/drawing/2014/main" id="{0B71E1E3-DBEA-7579-A9DD-2D93F6EDBB3E}"/>
              </a:ext>
            </a:extLst>
          </p:cNvPr>
          <p:cNvSpPr/>
          <p:nvPr/>
        </p:nvSpPr>
        <p:spPr>
          <a:xfrm>
            <a:off x="0" y="0"/>
            <a:ext cx="592932" cy="55184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2" descr="Funding Support | Rizia Bardhan">
            <a:extLst>
              <a:ext uri="{FF2B5EF4-FFF2-40B4-BE49-F238E27FC236}">
                <a16:creationId xmlns:a16="http://schemas.microsoft.com/office/drawing/2014/main" id="{6E1B2A5B-A094-17BF-6815-D312216B27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8" y="29608"/>
            <a:ext cx="4243227" cy="5227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5" name="Google Shape;1525;p33"/>
          <p:cNvSpPr txBox="1"/>
          <p:nvPr/>
        </p:nvSpPr>
        <p:spPr>
          <a:xfrm>
            <a:off x="6400800" y="2004510"/>
            <a:ext cx="2152500" cy="71555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dirty="0">
                <a:solidFill>
                  <a:schemeClr val="lt1"/>
                </a:solidFill>
                <a:latin typeface="+mn-lt"/>
                <a:ea typeface="Inter"/>
                <a:cs typeface="Inter"/>
                <a:sym typeface="Inter"/>
              </a:rPr>
              <a:t>Step 4. Use APV and SDPV of full coverage tile to estimate the range of APV for tile selection</a:t>
            </a:r>
            <a:endParaRPr sz="1000" dirty="0">
              <a:solidFill>
                <a:schemeClr val="lt1"/>
              </a:solidFill>
              <a:latin typeface="+mn-lt"/>
              <a:ea typeface="Inter"/>
              <a:cs typeface="Inter"/>
              <a:sym typeface="Inter"/>
            </a:endParaRPr>
          </a:p>
        </p:txBody>
      </p:sp>
      <p:sp>
        <p:nvSpPr>
          <p:cNvPr id="2" name="Google Shape;1509;p31">
            <a:extLst>
              <a:ext uri="{FF2B5EF4-FFF2-40B4-BE49-F238E27FC236}">
                <a16:creationId xmlns:a16="http://schemas.microsoft.com/office/drawing/2014/main" id="{9D2600CF-9E72-D587-51C1-DFD027F999E4}"/>
              </a:ext>
            </a:extLst>
          </p:cNvPr>
          <p:cNvSpPr txBox="1">
            <a:spLocks/>
          </p:cNvSpPr>
          <p:nvPr/>
        </p:nvSpPr>
        <p:spPr>
          <a:xfrm>
            <a:off x="720000" y="328775"/>
            <a:ext cx="77040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Methods-Tile Processing</a:t>
            </a:r>
          </a:p>
        </p:txBody>
      </p:sp>
      <p:pic>
        <p:nvPicPr>
          <p:cNvPr id="4" name="Google Shape;1538;p35">
            <a:extLst>
              <a:ext uri="{FF2B5EF4-FFF2-40B4-BE49-F238E27FC236}">
                <a16:creationId xmlns:a16="http://schemas.microsoft.com/office/drawing/2014/main" id="{18BEE5EE-7355-40DE-461E-275A77D30E2B}"/>
              </a:ext>
            </a:extLst>
          </p:cNvPr>
          <p:cNvPicPr preferRelativeResize="0"/>
          <p:nvPr/>
        </p:nvPicPr>
        <p:blipFill rotWithShape="1">
          <a:blip r:embed="rId3">
            <a:alphaModFix/>
          </a:blip>
          <a:srcRect l="7765" t="7638" r="32180" b="30709"/>
          <a:stretch/>
        </p:blipFill>
        <p:spPr>
          <a:xfrm>
            <a:off x="1" y="1118425"/>
            <a:ext cx="6103619" cy="39163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3" name="Google Shape;1533;p34"/>
          <p:cNvSpPr txBox="1"/>
          <p:nvPr/>
        </p:nvSpPr>
        <p:spPr>
          <a:xfrm>
            <a:off x="5971800" y="742250"/>
            <a:ext cx="2305800" cy="160040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dirty="0">
                <a:solidFill>
                  <a:schemeClr val="lt1"/>
                </a:solidFill>
                <a:latin typeface="+mn-lt"/>
                <a:ea typeface="Inter"/>
                <a:cs typeface="Inter"/>
                <a:sym typeface="Inter"/>
              </a:rPr>
              <a:t>Step 5. Use </a:t>
            </a:r>
            <a:r>
              <a:rPr lang="en" sz="1000" b="1" dirty="0" err="1">
                <a:solidFill>
                  <a:schemeClr val="lt1"/>
                </a:solidFill>
                <a:latin typeface="+mn-lt"/>
                <a:ea typeface="Inter"/>
                <a:cs typeface="Inter"/>
                <a:sym typeface="Inter"/>
              </a:rPr>
              <a:t>Openslide</a:t>
            </a:r>
            <a:r>
              <a:rPr lang="en" sz="1000" b="1" dirty="0">
                <a:solidFill>
                  <a:schemeClr val="lt1"/>
                </a:solidFill>
                <a:latin typeface="+mn-lt"/>
                <a:ea typeface="Inter"/>
                <a:cs typeface="Inter"/>
                <a:sym typeface="Inter"/>
              </a:rPr>
              <a:t> </a:t>
            </a:r>
            <a:r>
              <a:rPr lang="en" sz="1000" dirty="0">
                <a:solidFill>
                  <a:schemeClr val="lt1"/>
                </a:solidFill>
                <a:latin typeface="+mn-lt"/>
                <a:ea typeface="Inter"/>
                <a:cs typeface="Inter"/>
                <a:sym typeface="Inter"/>
              </a:rPr>
              <a:t>to </a:t>
            </a:r>
            <a:r>
              <a:rPr lang="en" sz="1000" b="1" dirty="0">
                <a:solidFill>
                  <a:schemeClr val="lt1"/>
                </a:solidFill>
                <a:latin typeface="+mn-lt"/>
                <a:ea typeface="Inter"/>
                <a:cs typeface="Inter"/>
                <a:sym typeface="Inter"/>
              </a:rPr>
              <a:t>normalize the </a:t>
            </a:r>
            <a:r>
              <a:rPr lang="en" sz="1000" dirty="0">
                <a:solidFill>
                  <a:schemeClr val="lt1"/>
                </a:solidFill>
                <a:latin typeface="+mn-lt"/>
                <a:ea typeface="Inter"/>
                <a:cs typeface="Inter"/>
                <a:sym typeface="Inter"/>
              </a:rPr>
              <a:t>H and E pixel values respectively </a:t>
            </a:r>
            <a:endParaRPr sz="1000" dirty="0">
              <a:solidFill>
                <a:schemeClr val="lt1"/>
              </a:solidFill>
              <a:latin typeface="+mn-lt"/>
              <a:ea typeface="Inter"/>
              <a:cs typeface="Inter"/>
              <a:sym typeface="Inter"/>
            </a:endParaRPr>
          </a:p>
          <a:p>
            <a:pPr marL="457200" lvl="0" indent="-292100" algn="l" rtl="0">
              <a:lnSpc>
                <a:spcPct val="115000"/>
              </a:lnSpc>
              <a:spcBef>
                <a:spcPts val="0"/>
              </a:spcBef>
              <a:spcAft>
                <a:spcPts val="0"/>
              </a:spcAft>
              <a:buClr>
                <a:schemeClr val="lt1"/>
              </a:buClr>
              <a:buSzPts val="1000"/>
              <a:buFont typeface="Inter"/>
              <a:buChar char="●"/>
            </a:pPr>
            <a:r>
              <a:rPr lang="en" sz="1000" dirty="0">
                <a:solidFill>
                  <a:schemeClr val="lt1"/>
                </a:solidFill>
                <a:latin typeface="+mn-lt"/>
                <a:ea typeface="Inter"/>
                <a:cs typeface="Inter"/>
                <a:sym typeface="Inter"/>
              </a:rPr>
              <a:t>Normalization changes the pixels that make the Hematoxylin (H) stained nuclei distinctly purple and the Eosin(E) stained cytoplasm distinctly pink</a:t>
            </a:r>
            <a:endParaRPr sz="1000" dirty="0">
              <a:solidFill>
                <a:schemeClr val="lt1"/>
              </a:solidFill>
              <a:latin typeface="+mn-lt"/>
              <a:ea typeface="Inter"/>
              <a:cs typeface="Inter"/>
              <a:sym typeface="Inter"/>
            </a:endParaRPr>
          </a:p>
        </p:txBody>
      </p:sp>
      <p:sp>
        <p:nvSpPr>
          <p:cNvPr id="2" name="Google Shape;1509;p31">
            <a:extLst>
              <a:ext uri="{FF2B5EF4-FFF2-40B4-BE49-F238E27FC236}">
                <a16:creationId xmlns:a16="http://schemas.microsoft.com/office/drawing/2014/main" id="{FE34CA1D-86E4-ABCC-E508-94A129605AB6}"/>
              </a:ext>
            </a:extLst>
          </p:cNvPr>
          <p:cNvSpPr txBox="1">
            <a:spLocks/>
          </p:cNvSpPr>
          <p:nvPr/>
        </p:nvSpPr>
        <p:spPr>
          <a:xfrm>
            <a:off x="682263" y="157325"/>
            <a:ext cx="77040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Methods-Tile Processing</a:t>
            </a:r>
          </a:p>
        </p:txBody>
      </p:sp>
      <p:pic>
        <p:nvPicPr>
          <p:cNvPr id="4" name="Google Shape;1538;p35">
            <a:extLst>
              <a:ext uri="{FF2B5EF4-FFF2-40B4-BE49-F238E27FC236}">
                <a16:creationId xmlns:a16="http://schemas.microsoft.com/office/drawing/2014/main" id="{C7B2A3C4-8EF2-E653-3A72-1C0E85F14056}"/>
              </a:ext>
            </a:extLst>
          </p:cNvPr>
          <p:cNvPicPr preferRelativeResize="0"/>
          <p:nvPr/>
        </p:nvPicPr>
        <p:blipFill rotWithShape="1">
          <a:blip r:embed="rId3">
            <a:alphaModFix/>
          </a:blip>
          <a:srcRect l="7764" t="7638" r="14787" b="30709"/>
          <a:stretch/>
        </p:blipFill>
        <p:spPr>
          <a:xfrm>
            <a:off x="1" y="1118425"/>
            <a:ext cx="7871459" cy="39163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pic>
        <p:nvPicPr>
          <p:cNvPr id="1538" name="Google Shape;1538;p35"/>
          <p:cNvPicPr preferRelativeResize="0"/>
          <p:nvPr/>
        </p:nvPicPr>
        <p:blipFill rotWithShape="1">
          <a:blip r:embed="rId3">
            <a:alphaModFix/>
          </a:blip>
          <a:srcRect l="7764" t="7638" r="2267" b="30709"/>
          <a:stretch/>
        </p:blipFill>
        <p:spPr>
          <a:xfrm>
            <a:off x="0" y="1118425"/>
            <a:ext cx="9144003" cy="3916374"/>
          </a:xfrm>
          <a:prstGeom prst="rect">
            <a:avLst/>
          </a:prstGeom>
          <a:noFill/>
          <a:ln>
            <a:noFill/>
          </a:ln>
        </p:spPr>
      </p:pic>
      <p:sp>
        <p:nvSpPr>
          <p:cNvPr id="1541" name="Google Shape;1541;p35"/>
          <p:cNvSpPr txBox="1"/>
          <p:nvPr/>
        </p:nvSpPr>
        <p:spPr>
          <a:xfrm>
            <a:off x="5057030" y="1288700"/>
            <a:ext cx="2980945" cy="71555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dirty="0">
                <a:solidFill>
                  <a:schemeClr val="lt1"/>
                </a:solidFill>
                <a:latin typeface="+mn-lt"/>
                <a:ea typeface="Inter"/>
                <a:cs typeface="Inter"/>
                <a:sym typeface="Inter"/>
              </a:rPr>
              <a:t>Step 6. Separate the H from E after normalization</a:t>
            </a:r>
            <a:endParaRPr sz="1000" dirty="0">
              <a:solidFill>
                <a:schemeClr val="lt1"/>
              </a:solidFill>
              <a:latin typeface="+mn-lt"/>
              <a:ea typeface="Inter"/>
              <a:cs typeface="Inter"/>
              <a:sym typeface="Inter"/>
            </a:endParaRPr>
          </a:p>
          <a:p>
            <a:pPr marL="457200" lvl="0" indent="-292100" algn="l" rtl="0">
              <a:lnSpc>
                <a:spcPct val="115000"/>
              </a:lnSpc>
              <a:spcBef>
                <a:spcPts val="0"/>
              </a:spcBef>
              <a:spcAft>
                <a:spcPts val="0"/>
              </a:spcAft>
              <a:buClr>
                <a:schemeClr val="lt1"/>
              </a:buClr>
              <a:buSzPts val="1000"/>
              <a:buFont typeface="Inter"/>
              <a:buChar char="●"/>
            </a:pPr>
            <a:r>
              <a:rPr lang="en" sz="1000" dirty="0">
                <a:solidFill>
                  <a:schemeClr val="lt1"/>
                </a:solidFill>
                <a:latin typeface="+mn-lt"/>
                <a:ea typeface="Inter"/>
                <a:cs typeface="Inter"/>
                <a:sym typeface="Inter"/>
              </a:rPr>
              <a:t>E-only  = cytoplasm</a:t>
            </a:r>
            <a:endParaRPr sz="1000" dirty="0">
              <a:solidFill>
                <a:schemeClr val="lt1"/>
              </a:solidFill>
              <a:latin typeface="+mn-lt"/>
              <a:ea typeface="Inter"/>
              <a:cs typeface="Inter"/>
              <a:sym typeface="Inter"/>
            </a:endParaRPr>
          </a:p>
          <a:p>
            <a:pPr marL="457200" lvl="0" indent="-292100">
              <a:lnSpc>
                <a:spcPct val="115000"/>
              </a:lnSpc>
              <a:buClr>
                <a:schemeClr val="lt1"/>
              </a:buClr>
              <a:buSzPts val="1000"/>
              <a:buFont typeface="Inter"/>
              <a:buChar char="●"/>
            </a:pPr>
            <a:r>
              <a:rPr lang="en" sz="1000" dirty="0">
                <a:solidFill>
                  <a:schemeClr val="lt1"/>
                </a:solidFill>
                <a:latin typeface="+mn-lt"/>
                <a:ea typeface="Inter"/>
                <a:cs typeface="Inter"/>
                <a:sym typeface="Inter"/>
              </a:rPr>
              <a:t>H-only = nuclei</a:t>
            </a:r>
            <a:endParaRPr sz="1000" dirty="0">
              <a:solidFill>
                <a:schemeClr val="lt1"/>
              </a:solidFill>
              <a:latin typeface="+mn-lt"/>
              <a:ea typeface="Inter"/>
              <a:cs typeface="Inter"/>
              <a:sym typeface="Inter"/>
            </a:endParaRPr>
          </a:p>
        </p:txBody>
      </p:sp>
      <p:sp>
        <p:nvSpPr>
          <p:cNvPr id="2" name="Google Shape;1509;p31">
            <a:extLst>
              <a:ext uri="{FF2B5EF4-FFF2-40B4-BE49-F238E27FC236}">
                <a16:creationId xmlns:a16="http://schemas.microsoft.com/office/drawing/2014/main" id="{D20A1667-0492-2715-84F3-EEC7489E070A}"/>
              </a:ext>
            </a:extLst>
          </p:cNvPr>
          <p:cNvSpPr txBox="1">
            <a:spLocks/>
          </p:cNvSpPr>
          <p:nvPr/>
        </p:nvSpPr>
        <p:spPr>
          <a:xfrm>
            <a:off x="720000" y="401663"/>
            <a:ext cx="77040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b="1" dirty="0">
                <a:latin typeface="+mj-lt"/>
              </a:rPr>
              <a:t>Methods-Tile Processing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8" name="Google Shape;1548;p36"/>
          <p:cNvSpPr txBox="1">
            <a:spLocks noGrp="1"/>
          </p:cNvSpPr>
          <p:nvPr>
            <p:ph type="title"/>
          </p:nvPr>
        </p:nvSpPr>
        <p:spPr>
          <a:xfrm>
            <a:off x="720000" y="185000"/>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mj-lt"/>
              </a:rPr>
              <a:t>Methods</a:t>
            </a:r>
            <a:endParaRPr b="1" dirty="0">
              <a:latin typeface="+mj-lt"/>
            </a:endParaRPr>
          </a:p>
        </p:txBody>
      </p:sp>
      <p:sp>
        <p:nvSpPr>
          <p:cNvPr id="1565" name="Google Shape;1565;p36"/>
          <p:cNvSpPr txBox="1"/>
          <p:nvPr/>
        </p:nvSpPr>
        <p:spPr>
          <a:xfrm>
            <a:off x="296931" y="535023"/>
            <a:ext cx="3794100" cy="4278064"/>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lt1"/>
              </a:buClr>
              <a:buSzPts val="1200"/>
              <a:buFont typeface="Inter"/>
              <a:buChar char="●"/>
            </a:pPr>
            <a:r>
              <a:rPr lang="en" dirty="0">
                <a:solidFill>
                  <a:schemeClr val="lt1"/>
                </a:solidFill>
                <a:latin typeface="+mn-lt"/>
                <a:ea typeface="Inter"/>
                <a:cs typeface="Inter"/>
                <a:sym typeface="Inter"/>
              </a:rPr>
              <a:t>After image processing we selected 3 representative tiles to illustrate different cell coverage types that the image segmentation model may come across</a:t>
            </a:r>
            <a:endParaRPr dirty="0">
              <a:solidFill>
                <a:schemeClr val="lt1"/>
              </a:solidFill>
              <a:latin typeface="+mn-lt"/>
              <a:ea typeface="Inter"/>
              <a:cs typeface="Inter"/>
              <a:sym typeface="Inter"/>
            </a:endParaRPr>
          </a:p>
          <a:p>
            <a:pPr marL="914400" lvl="1" indent="-304800" algn="l" rtl="0">
              <a:spcBef>
                <a:spcPts val="0"/>
              </a:spcBef>
              <a:spcAft>
                <a:spcPts val="0"/>
              </a:spcAft>
              <a:buClr>
                <a:schemeClr val="lt1"/>
              </a:buClr>
              <a:buSzPts val="1200"/>
              <a:buFont typeface="Inter"/>
              <a:buChar char="○"/>
            </a:pPr>
            <a:r>
              <a:rPr lang="en" b="1" dirty="0">
                <a:solidFill>
                  <a:schemeClr val="lt1"/>
                </a:solidFill>
                <a:latin typeface="+mn-lt"/>
                <a:ea typeface="Inter"/>
                <a:cs typeface="Inter"/>
                <a:sym typeface="Inter"/>
              </a:rPr>
              <a:t>Sample 1: </a:t>
            </a:r>
            <a:r>
              <a:rPr lang="en" dirty="0">
                <a:solidFill>
                  <a:schemeClr val="lt1"/>
                </a:solidFill>
                <a:latin typeface="+mn-lt"/>
                <a:ea typeface="Inter"/>
                <a:cs typeface="Inter"/>
                <a:sym typeface="Inter"/>
              </a:rPr>
              <a:t>Full coverage tile </a:t>
            </a:r>
            <a:endParaRPr dirty="0">
              <a:solidFill>
                <a:schemeClr val="lt1"/>
              </a:solidFill>
              <a:latin typeface="+mn-lt"/>
              <a:ea typeface="Inter"/>
              <a:cs typeface="Inter"/>
              <a:sym typeface="Inter"/>
            </a:endParaRPr>
          </a:p>
          <a:p>
            <a:pPr marL="914400" lvl="1" indent="-304800" algn="l" rtl="0">
              <a:spcBef>
                <a:spcPts val="0"/>
              </a:spcBef>
              <a:spcAft>
                <a:spcPts val="0"/>
              </a:spcAft>
              <a:buClr>
                <a:schemeClr val="lt1"/>
              </a:buClr>
              <a:buSzPts val="1200"/>
              <a:buFont typeface="Inter"/>
              <a:buChar char="○"/>
            </a:pPr>
            <a:r>
              <a:rPr lang="en" b="1" dirty="0">
                <a:solidFill>
                  <a:schemeClr val="lt1"/>
                </a:solidFill>
                <a:latin typeface="+mn-lt"/>
                <a:ea typeface="Inter"/>
                <a:cs typeface="Inter"/>
                <a:sym typeface="Inter"/>
              </a:rPr>
              <a:t>Sample 2: </a:t>
            </a:r>
            <a:r>
              <a:rPr lang="en" dirty="0">
                <a:solidFill>
                  <a:schemeClr val="lt1"/>
                </a:solidFill>
                <a:latin typeface="+mn-lt"/>
                <a:ea typeface="Inter"/>
                <a:cs typeface="Inter"/>
                <a:sym typeface="Inter"/>
              </a:rPr>
              <a:t>Substantial coverage tile </a:t>
            </a:r>
            <a:endParaRPr dirty="0">
              <a:solidFill>
                <a:schemeClr val="lt1"/>
              </a:solidFill>
              <a:latin typeface="+mn-lt"/>
              <a:ea typeface="Inter"/>
              <a:cs typeface="Inter"/>
              <a:sym typeface="Inter"/>
            </a:endParaRPr>
          </a:p>
          <a:p>
            <a:pPr marL="914400" lvl="1" indent="-304800" algn="l" rtl="0">
              <a:spcBef>
                <a:spcPts val="0"/>
              </a:spcBef>
              <a:spcAft>
                <a:spcPts val="0"/>
              </a:spcAft>
              <a:buClr>
                <a:schemeClr val="lt1"/>
              </a:buClr>
              <a:buSzPts val="1200"/>
              <a:buFont typeface="Inter"/>
              <a:buChar char="○"/>
            </a:pPr>
            <a:r>
              <a:rPr lang="en" b="1" dirty="0">
                <a:solidFill>
                  <a:schemeClr val="lt1"/>
                </a:solidFill>
                <a:latin typeface="+mn-lt"/>
                <a:ea typeface="Inter"/>
                <a:cs typeface="Inter"/>
                <a:sym typeface="Inter"/>
              </a:rPr>
              <a:t>Sample 3: </a:t>
            </a:r>
            <a:r>
              <a:rPr lang="en" dirty="0">
                <a:solidFill>
                  <a:schemeClr val="lt1"/>
                </a:solidFill>
                <a:latin typeface="+mn-lt"/>
                <a:ea typeface="Inter"/>
                <a:cs typeface="Inter"/>
                <a:sym typeface="Inter"/>
              </a:rPr>
              <a:t>Full coverage tile with blood vessel</a:t>
            </a:r>
            <a:endParaRPr dirty="0">
              <a:solidFill>
                <a:schemeClr val="lt1"/>
              </a:solidFill>
              <a:latin typeface="+mn-lt"/>
              <a:ea typeface="Inter"/>
              <a:cs typeface="Inter"/>
              <a:sym typeface="Inter"/>
            </a:endParaRPr>
          </a:p>
          <a:p>
            <a:pPr marL="457200" lvl="0" indent="-304800" algn="l" rtl="0">
              <a:spcBef>
                <a:spcPts val="0"/>
              </a:spcBef>
              <a:spcAft>
                <a:spcPts val="0"/>
              </a:spcAft>
              <a:buClr>
                <a:schemeClr val="lt1"/>
              </a:buClr>
              <a:buSzPts val="1200"/>
              <a:buFont typeface="Inter"/>
              <a:buChar char="●"/>
            </a:pPr>
            <a:r>
              <a:rPr lang="en" dirty="0">
                <a:solidFill>
                  <a:schemeClr val="lt1"/>
                </a:solidFill>
                <a:latin typeface="+mn-lt"/>
                <a:ea typeface="Inter"/>
                <a:cs typeface="Inter"/>
                <a:sym typeface="Inter"/>
              </a:rPr>
              <a:t>The </a:t>
            </a:r>
            <a:r>
              <a:rPr lang="en" dirty="0">
                <a:solidFill>
                  <a:schemeClr val="bg1"/>
                </a:solidFill>
                <a:latin typeface="+mn-lt"/>
                <a:ea typeface="Inter"/>
                <a:cs typeface="Inter"/>
                <a:sym typeface="Inter"/>
              </a:rPr>
              <a:t>image segmentation model was applied </a:t>
            </a:r>
            <a:r>
              <a:rPr lang="en" dirty="0">
                <a:solidFill>
                  <a:schemeClr val="lt1"/>
                </a:solidFill>
                <a:latin typeface="+mn-lt"/>
                <a:ea typeface="Inter"/>
                <a:cs typeface="Inter"/>
                <a:sym typeface="Inter"/>
              </a:rPr>
              <a:t>across the three sample types for:</a:t>
            </a:r>
            <a:endParaRPr b="1" dirty="0">
              <a:solidFill>
                <a:schemeClr val="lt1"/>
              </a:solidFill>
              <a:latin typeface="+mn-lt"/>
              <a:ea typeface="Inter"/>
              <a:cs typeface="Inter"/>
              <a:sym typeface="Inter"/>
            </a:endParaRPr>
          </a:p>
          <a:p>
            <a:pPr marL="914400" lvl="1" indent="-304800" algn="l" rtl="0">
              <a:spcBef>
                <a:spcPts val="0"/>
              </a:spcBef>
              <a:spcAft>
                <a:spcPts val="0"/>
              </a:spcAft>
              <a:buClr>
                <a:schemeClr val="lt1"/>
              </a:buClr>
              <a:buSzPts val="1200"/>
              <a:buFont typeface="Inter"/>
              <a:buChar char="○"/>
            </a:pPr>
            <a:r>
              <a:rPr lang="en" b="1" dirty="0">
                <a:solidFill>
                  <a:schemeClr val="lt1"/>
                </a:solidFill>
                <a:latin typeface="+mn-lt"/>
                <a:ea typeface="Inter"/>
                <a:cs typeface="Inter"/>
                <a:sym typeface="Inter"/>
              </a:rPr>
              <a:t>Original tile: </a:t>
            </a:r>
            <a:r>
              <a:rPr lang="en" dirty="0">
                <a:solidFill>
                  <a:schemeClr val="lt1"/>
                </a:solidFill>
                <a:latin typeface="+mn-lt"/>
                <a:ea typeface="Inter"/>
                <a:cs typeface="Inter"/>
                <a:sym typeface="Inter"/>
              </a:rPr>
              <a:t>no modifications</a:t>
            </a:r>
          </a:p>
          <a:p>
            <a:pPr marL="609600" lvl="1" algn="l" rtl="0">
              <a:spcBef>
                <a:spcPts val="0"/>
              </a:spcBef>
              <a:spcAft>
                <a:spcPts val="0"/>
              </a:spcAft>
              <a:buClr>
                <a:schemeClr val="lt1"/>
              </a:buClr>
              <a:buSzPts val="1200"/>
            </a:pPr>
            <a:r>
              <a:rPr lang="en-US" dirty="0">
                <a:solidFill>
                  <a:schemeClr val="lt1"/>
                </a:solidFill>
                <a:latin typeface="+mn-lt"/>
                <a:ea typeface="Inter"/>
                <a:cs typeface="Inter"/>
                <a:sym typeface="Inter"/>
              </a:rPr>
              <a:t>	and the </a:t>
            </a:r>
            <a:r>
              <a:rPr lang="en" dirty="0">
                <a:solidFill>
                  <a:schemeClr val="lt1"/>
                </a:solidFill>
                <a:latin typeface="+mn-lt"/>
                <a:ea typeface="Inter"/>
                <a:cs typeface="Inter"/>
                <a:sym typeface="Inter"/>
              </a:rPr>
              <a:t>processed tiles</a:t>
            </a:r>
            <a:endParaRPr dirty="0">
              <a:solidFill>
                <a:schemeClr val="lt1"/>
              </a:solidFill>
              <a:latin typeface="+mn-lt"/>
              <a:ea typeface="Inter"/>
              <a:cs typeface="Inter"/>
              <a:sym typeface="Inter"/>
            </a:endParaRPr>
          </a:p>
          <a:p>
            <a:pPr marL="914400" lvl="1" indent="-304800" algn="l" rtl="0">
              <a:spcBef>
                <a:spcPts val="0"/>
              </a:spcBef>
              <a:spcAft>
                <a:spcPts val="0"/>
              </a:spcAft>
              <a:buClr>
                <a:schemeClr val="lt1"/>
              </a:buClr>
              <a:buSzPts val="1200"/>
              <a:buFont typeface="Inter"/>
              <a:buChar char="○"/>
            </a:pPr>
            <a:r>
              <a:rPr lang="en" b="1" dirty="0">
                <a:solidFill>
                  <a:schemeClr val="lt1"/>
                </a:solidFill>
                <a:latin typeface="+mn-lt"/>
                <a:ea typeface="Inter"/>
                <a:cs typeface="Inter"/>
                <a:sym typeface="Inter"/>
              </a:rPr>
              <a:t>Normalized tile: </a:t>
            </a:r>
            <a:r>
              <a:rPr lang="en" dirty="0">
                <a:solidFill>
                  <a:schemeClr val="lt1"/>
                </a:solidFill>
                <a:latin typeface="+mn-lt"/>
                <a:ea typeface="Inter"/>
                <a:cs typeface="Inter"/>
                <a:sym typeface="Inter"/>
              </a:rPr>
              <a:t>showing</a:t>
            </a:r>
            <a:r>
              <a:rPr lang="en" b="1" dirty="0">
                <a:solidFill>
                  <a:schemeClr val="lt1"/>
                </a:solidFill>
                <a:latin typeface="+mn-lt"/>
                <a:ea typeface="Inter"/>
                <a:cs typeface="Inter"/>
                <a:sym typeface="Inter"/>
              </a:rPr>
              <a:t> </a:t>
            </a:r>
            <a:r>
              <a:rPr lang="en" dirty="0">
                <a:solidFill>
                  <a:schemeClr val="lt1"/>
                </a:solidFill>
                <a:latin typeface="+mn-lt"/>
                <a:ea typeface="Inter"/>
                <a:cs typeface="Inter"/>
                <a:sym typeface="Inter"/>
              </a:rPr>
              <a:t>cytoplasm distinctly pink and nuclei distinctly purple </a:t>
            </a:r>
            <a:endParaRPr dirty="0">
              <a:solidFill>
                <a:schemeClr val="lt1"/>
              </a:solidFill>
              <a:latin typeface="+mn-lt"/>
              <a:ea typeface="Inter"/>
              <a:cs typeface="Inter"/>
              <a:sym typeface="Inter"/>
            </a:endParaRPr>
          </a:p>
          <a:p>
            <a:pPr marL="914400" lvl="1" indent="-304800" algn="l" rtl="0">
              <a:spcBef>
                <a:spcPts val="0"/>
              </a:spcBef>
              <a:spcAft>
                <a:spcPts val="0"/>
              </a:spcAft>
              <a:buClr>
                <a:schemeClr val="lt1"/>
              </a:buClr>
              <a:buSzPts val="1200"/>
              <a:buFont typeface="Inter"/>
              <a:buChar char="○"/>
            </a:pPr>
            <a:r>
              <a:rPr lang="en" b="1" dirty="0">
                <a:solidFill>
                  <a:schemeClr val="lt1"/>
                </a:solidFill>
                <a:latin typeface="+mn-lt"/>
                <a:ea typeface="Inter"/>
                <a:cs typeface="Inter"/>
                <a:sym typeface="Inter"/>
              </a:rPr>
              <a:t>H-only tile:</a:t>
            </a:r>
            <a:r>
              <a:rPr lang="en" dirty="0">
                <a:solidFill>
                  <a:schemeClr val="lt1"/>
                </a:solidFill>
                <a:latin typeface="+mn-lt"/>
                <a:ea typeface="Inter"/>
                <a:cs typeface="Inter"/>
                <a:sym typeface="Inter"/>
              </a:rPr>
              <a:t> showing distinctly purple nuclei</a:t>
            </a:r>
            <a:endParaRPr dirty="0">
              <a:solidFill>
                <a:schemeClr val="lt1"/>
              </a:solidFill>
              <a:latin typeface="+mn-lt"/>
              <a:ea typeface="Inter"/>
              <a:cs typeface="Inter"/>
              <a:sym typeface="Inter"/>
            </a:endParaRPr>
          </a:p>
        </p:txBody>
      </p:sp>
      <p:grpSp>
        <p:nvGrpSpPr>
          <p:cNvPr id="17" name="Group 16">
            <a:extLst>
              <a:ext uri="{FF2B5EF4-FFF2-40B4-BE49-F238E27FC236}">
                <a16:creationId xmlns:a16="http://schemas.microsoft.com/office/drawing/2014/main" id="{3A729197-2988-B4F1-3394-F61F5990E8EA}"/>
              </a:ext>
            </a:extLst>
          </p:cNvPr>
          <p:cNvGrpSpPr/>
          <p:nvPr/>
        </p:nvGrpSpPr>
        <p:grpSpPr>
          <a:xfrm>
            <a:off x="4221925" y="1279217"/>
            <a:ext cx="4405047" cy="3060563"/>
            <a:chOff x="4221925" y="1279217"/>
            <a:chExt cx="4405047" cy="3060563"/>
          </a:xfrm>
        </p:grpSpPr>
        <p:grpSp>
          <p:nvGrpSpPr>
            <p:cNvPr id="3" name="Group 2">
              <a:extLst>
                <a:ext uri="{FF2B5EF4-FFF2-40B4-BE49-F238E27FC236}">
                  <a16:creationId xmlns:a16="http://schemas.microsoft.com/office/drawing/2014/main" id="{13C595D5-4B9D-876E-1D9A-F4FA05073522}"/>
                </a:ext>
              </a:extLst>
            </p:cNvPr>
            <p:cNvGrpSpPr/>
            <p:nvPr/>
          </p:nvGrpSpPr>
          <p:grpSpPr>
            <a:xfrm>
              <a:off x="4221925" y="1279217"/>
              <a:ext cx="4405047" cy="3060563"/>
              <a:chOff x="4341553" y="1558988"/>
              <a:chExt cx="4405047" cy="3060563"/>
            </a:xfrm>
          </p:grpSpPr>
          <p:sp>
            <p:nvSpPr>
              <p:cNvPr id="1546" name="Google Shape;1546;p36"/>
              <p:cNvSpPr/>
              <p:nvPr/>
            </p:nvSpPr>
            <p:spPr>
              <a:xfrm>
                <a:off x="4515100" y="1558988"/>
                <a:ext cx="4231500" cy="382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3" name="Google Shape;1553;p36"/>
              <p:cNvSpPr txBox="1"/>
              <p:nvPr/>
            </p:nvSpPr>
            <p:spPr>
              <a:xfrm>
                <a:off x="6033782" y="1652497"/>
                <a:ext cx="64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Inter"/>
                    <a:ea typeface="Inter"/>
                    <a:cs typeface="Inter"/>
                    <a:sym typeface="Inter"/>
                  </a:rPr>
                  <a:t>Original</a:t>
                </a:r>
                <a:endParaRPr sz="1000">
                  <a:solidFill>
                    <a:schemeClr val="lt1"/>
                  </a:solidFill>
                  <a:latin typeface="Inter"/>
                  <a:ea typeface="Inter"/>
                  <a:cs typeface="Inter"/>
                  <a:sym typeface="Inter"/>
                </a:endParaRPr>
              </a:p>
            </p:txBody>
          </p:sp>
          <p:sp>
            <p:nvSpPr>
              <p:cNvPr id="1554" name="Google Shape;1554;p36"/>
              <p:cNvSpPr txBox="1"/>
              <p:nvPr/>
            </p:nvSpPr>
            <p:spPr>
              <a:xfrm>
                <a:off x="6778688" y="1652488"/>
                <a:ext cx="931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a:ea typeface="Inter"/>
                    <a:cs typeface="Inter"/>
                    <a:sym typeface="Inter"/>
                  </a:rPr>
                  <a:t>Normalized</a:t>
                </a:r>
                <a:endParaRPr sz="1000">
                  <a:solidFill>
                    <a:schemeClr val="lt1"/>
                  </a:solidFill>
                  <a:latin typeface="Inter"/>
                  <a:ea typeface="Inter"/>
                  <a:cs typeface="Inter"/>
                  <a:sym typeface="Inter"/>
                </a:endParaRPr>
              </a:p>
            </p:txBody>
          </p:sp>
          <p:sp>
            <p:nvSpPr>
              <p:cNvPr id="1555" name="Google Shape;1555;p36"/>
              <p:cNvSpPr txBox="1"/>
              <p:nvPr/>
            </p:nvSpPr>
            <p:spPr>
              <a:xfrm>
                <a:off x="7904544" y="1655037"/>
                <a:ext cx="64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Inter"/>
                    <a:ea typeface="Inter"/>
                    <a:cs typeface="Inter"/>
                    <a:sym typeface="Inter"/>
                  </a:rPr>
                  <a:t>H-Only</a:t>
                </a:r>
                <a:endParaRPr sz="1000">
                  <a:solidFill>
                    <a:schemeClr val="lt1"/>
                  </a:solidFill>
                  <a:latin typeface="Inter"/>
                  <a:ea typeface="Inter"/>
                  <a:cs typeface="Inter"/>
                  <a:sym typeface="Inter"/>
                </a:endParaRPr>
              </a:p>
            </p:txBody>
          </p:sp>
          <p:grpSp>
            <p:nvGrpSpPr>
              <p:cNvPr id="2" name="Group 1">
                <a:extLst>
                  <a:ext uri="{FF2B5EF4-FFF2-40B4-BE49-F238E27FC236}">
                    <a16:creationId xmlns:a16="http://schemas.microsoft.com/office/drawing/2014/main" id="{0A29FCE8-50C9-3D3A-891D-0F993BCECB5F}"/>
                  </a:ext>
                </a:extLst>
              </p:cNvPr>
              <p:cNvGrpSpPr/>
              <p:nvPr/>
            </p:nvGrpSpPr>
            <p:grpSpPr>
              <a:xfrm>
                <a:off x="4341553" y="1939951"/>
                <a:ext cx="1572600" cy="2679600"/>
                <a:chOff x="4299425" y="1941200"/>
                <a:chExt cx="1572600" cy="2679600"/>
              </a:xfrm>
            </p:grpSpPr>
            <p:sp>
              <p:nvSpPr>
                <p:cNvPr id="1547" name="Google Shape;1547;p36"/>
                <p:cNvSpPr/>
                <p:nvPr/>
              </p:nvSpPr>
              <p:spPr>
                <a:xfrm>
                  <a:off x="4299425" y="1941200"/>
                  <a:ext cx="1572600" cy="2679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2" name="Google Shape;1552;p36"/>
                <p:cNvSpPr txBox="1"/>
                <p:nvPr/>
              </p:nvSpPr>
              <p:spPr>
                <a:xfrm>
                  <a:off x="4379175" y="2162900"/>
                  <a:ext cx="149280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u="sng" dirty="0">
                      <a:solidFill>
                        <a:schemeClr val="lt1"/>
                      </a:solidFill>
                      <a:latin typeface="Inter"/>
                      <a:ea typeface="Inter"/>
                      <a:cs typeface="Inter"/>
                      <a:sym typeface="Inter"/>
                    </a:rPr>
                    <a:t>Sample 1</a:t>
                  </a:r>
                </a:p>
                <a:p>
                  <a:pPr marL="0" lvl="0" indent="0" algn="ctr" rtl="0">
                    <a:spcBef>
                      <a:spcPts val="0"/>
                    </a:spcBef>
                    <a:spcAft>
                      <a:spcPts val="0"/>
                    </a:spcAft>
                    <a:buNone/>
                  </a:pPr>
                  <a:r>
                    <a:rPr lang="en" sz="1200" dirty="0">
                      <a:solidFill>
                        <a:schemeClr val="lt1"/>
                      </a:solidFill>
                      <a:latin typeface="Inter"/>
                      <a:ea typeface="Inter"/>
                      <a:cs typeface="Inter"/>
                      <a:sym typeface="Inter"/>
                    </a:rPr>
                    <a:t>Fully Covered Tile</a:t>
                  </a:r>
                  <a:endParaRPr sz="1200" b="1" dirty="0">
                    <a:solidFill>
                      <a:schemeClr val="lt1"/>
                    </a:solidFill>
                    <a:latin typeface="Inter"/>
                    <a:ea typeface="Inter"/>
                    <a:cs typeface="Inter"/>
                    <a:sym typeface="Inter"/>
                  </a:endParaRPr>
                </a:p>
              </p:txBody>
            </p:sp>
            <p:sp>
              <p:nvSpPr>
                <p:cNvPr id="1559" name="Google Shape;1559;p36"/>
                <p:cNvSpPr txBox="1"/>
                <p:nvPr/>
              </p:nvSpPr>
              <p:spPr>
                <a:xfrm>
                  <a:off x="4374100" y="2838675"/>
                  <a:ext cx="14928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u="sng" dirty="0">
                      <a:solidFill>
                        <a:schemeClr val="lt1"/>
                      </a:solidFill>
                      <a:latin typeface="Inter"/>
                      <a:ea typeface="Inter"/>
                      <a:cs typeface="Inter"/>
                      <a:sym typeface="Inter"/>
                    </a:rPr>
                    <a:t>Sample 2</a:t>
                  </a:r>
                </a:p>
                <a:p>
                  <a:pPr marL="0" lvl="0" indent="0" algn="ctr" rtl="0">
                    <a:spcBef>
                      <a:spcPts val="0"/>
                    </a:spcBef>
                    <a:spcAft>
                      <a:spcPts val="0"/>
                    </a:spcAft>
                    <a:buNone/>
                  </a:pPr>
                  <a:r>
                    <a:rPr lang="en" sz="1200" dirty="0">
                      <a:solidFill>
                        <a:schemeClr val="lt1"/>
                      </a:solidFill>
                      <a:latin typeface="Inter"/>
                      <a:ea typeface="Inter"/>
                      <a:cs typeface="Inter"/>
                      <a:sym typeface="Inter"/>
                    </a:rPr>
                    <a:t>Substantially Covered Tile</a:t>
                  </a:r>
                  <a:endParaRPr sz="1200" b="1" dirty="0">
                    <a:solidFill>
                      <a:schemeClr val="lt1"/>
                    </a:solidFill>
                    <a:latin typeface="Inter"/>
                    <a:ea typeface="Inter"/>
                    <a:cs typeface="Inter"/>
                    <a:sym typeface="Inter"/>
                  </a:endParaRPr>
                </a:p>
              </p:txBody>
            </p:sp>
            <p:sp>
              <p:nvSpPr>
                <p:cNvPr id="1563" name="Google Shape;1563;p36"/>
                <p:cNvSpPr txBox="1"/>
                <p:nvPr/>
              </p:nvSpPr>
              <p:spPr>
                <a:xfrm>
                  <a:off x="4311425" y="3699250"/>
                  <a:ext cx="15555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u="sng" dirty="0">
                      <a:solidFill>
                        <a:schemeClr val="lt1"/>
                      </a:solidFill>
                      <a:latin typeface="Inter"/>
                      <a:ea typeface="Inter"/>
                      <a:cs typeface="Inter"/>
                      <a:sym typeface="Inter"/>
                    </a:rPr>
                    <a:t>Sample 3</a:t>
                  </a:r>
                </a:p>
                <a:p>
                  <a:pPr marL="0" lvl="0" indent="0" algn="ctr" rtl="0">
                    <a:spcBef>
                      <a:spcPts val="0"/>
                    </a:spcBef>
                    <a:spcAft>
                      <a:spcPts val="0"/>
                    </a:spcAft>
                    <a:buNone/>
                  </a:pPr>
                  <a:r>
                    <a:rPr lang="en" sz="1200" dirty="0">
                      <a:solidFill>
                        <a:schemeClr val="lt1"/>
                      </a:solidFill>
                      <a:latin typeface="Inter"/>
                      <a:ea typeface="Inter"/>
                      <a:cs typeface="Inter"/>
                      <a:sym typeface="Inter"/>
                    </a:rPr>
                    <a:t>Fully Covered Tile with Blood Vessel</a:t>
                  </a:r>
                  <a:endParaRPr sz="1200" b="1" dirty="0">
                    <a:solidFill>
                      <a:schemeClr val="lt1"/>
                    </a:solidFill>
                    <a:latin typeface="Inter"/>
                    <a:ea typeface="Inter"/>
                    <a:cs typeface="Inter"/>
                    <a:sym typeface="Inter"/>
                  </a:endParaRPr>
                </a:p>
              </p:txBody>
            </p:sp>
          </p:grpSp>
        </p:grpSp>
        <p:pic>
          <p:nvPicPr>
            <p:cNvPr id="4" name="Picture Placeholder 105" descr="A close-up of a microscope&#10;&#10;Description automatically generated">
              <a:extLst>
                <a:ext uri="{FF2B5EF4-FFF2-40B4-BE49-F238E27FC236}">
                  <a16:creationId xmlns:a16="http://schemas.microsoft.com/office/drawing/2014/main" id="{78F643ED-1C60-1AC9-D7B3-3D1AA7290E2B}"/>
                </a:ext>
              </a:extLst>
            </p:cNvPr>
            <p:cNvPicPr>
              <a:picLocks noChangeAspect="1"/>
            </p:cNvPicPr>
            <p:nvPr/>
          </p:nvPicPr>
          <p:blipFill rotWithShape="1">
            <a:blip r:embed="rId3">
              <a:extLst>
                <a:ext uri="{28A0092B-C50C-407E-A947-70E740481C1C}">
                  <a14:useLocalDpi xmlns:a14="http://schemas.microsoft.com/office/drawing/2010/main" val="0"/>
                </a:ext>
              </a:extLst>
            </a:blip>
            <a:srcRect t="-293" b="-35"/>
            <a:stretch/>
          </p:blipFill>
          <p:spPr>
            <a:xfrm>
              <a:off x="5847936" y="1679658"/>
              <a:ext cx="843324" cy="846110"/>
            </a:xfrm>
            <a:prstGeom prst="rect">
              <a:avLst/>
            </a:prstGeom>
            <a:solidFill>
              <a:schemeClr val="bg1"/>
            </a:solidFill>
            <a:ln>
              <a:solidFill>
                <a:schemeClr val="tx2"/>
              </a:solidFill>
            </a:ln>
            <a:effectLst/>
          </p:spPr>
        </p:pic>
        <p:pic>
          <p:nvPicPr>
            <p:cNvPr id="5" name="Picture Placeholder 55" descr="A close-up of a microscope&#10;&#10;Description automatically generated">
              <a:extLst>
                <a:ext uri="{FF2B5EF4-FFF2-40B4-BE49-F238E27FC236}">
                  <a16:creationId xmlns:a16="http://schemas.microsoft.com/office/drawing/2014/main" id="{187B7990-936F-0528-14D8-961993B6666B}"/>
                </a:ext>
              </a:extLst>
            </p:cNvPr>
            <p:cNvPicPr>
              <a:picLocks noChangeAspect="1"/>
            </p:cNvPicPr>
            <p:nvPr/>
          </p:nvPicPr>
          <p:blipFill rotWithShape="1">
            <a:blip r:embed="rId4">
              <a:extLst>
                <a:ext uri="{28A0092B-C50C-407E-A947-70E740481C1C}">
                  <a14:useLocalDpi xmlns:a14="http://schemas.microsoft.com/office/drawing/2010/main" val="0"/>
                </a:ext>
              </a:extLst>
            </a:blip>
            <a:srcRect t="568" b="-896"/>
            <a:stretch/>
          </p:blipFill>
          <p:spPr>
            <a:xfrm>
              <a:off x="6767135" y="1667831"/>
              <a:ext cx="843324" cy="846110"/>
            </a:xfrm>
            <a:prstGeom prst="rect">
              <a:avLst/>
            </a:prstGeom>
            <a:solidFill>
              <a:schemeClr val="bg1"/>
            </a:solidFill>
            <a:ln>
              <a:solidFill>
                <a:schemeClr val="tx2"/>
              </a:solidFill>
            </a:ln>
            <a:effectLst/>
          </p:spPr>
        </p:pic>
        <p:pic>
          <p:nvPicPr>
            <p:cNvPr id="6" name="Picture Placeholder 109" descr="A close-up of a microscope slide&#10;&#10;Description automatically generated">
              <a:extLst>
                <a:ext uri="{FF2B5EF4-FFF2-40B4-BE49-F238E27FC236}">
                  <a16:creationId xmlns:a16="http://schemas.microsoft.com/office/drawing/2014/main" id="{60CC7845-5B32-8211-16F9-D2719636C200}"/>
                </a:ext>
              </a:extLst>
            </p:cNvPr>
            <p:cNvPicPr>
              <a:picLocks noChangeAspect="1"/>
            </p:cNvPicPr>
            <p:nvPr/>
          </p:nvPicPr>
          <p:blipFill rotWithShape="1">
            <a:blip r:embed="rId5">
              <a:extLst>
                <a:ext uri="{28A0092B-C50C-407E-A947-70E740481C1C}">
                  <a14:useLocalDpi xmlns:a14="http://schemas.microsoft.com/office/drawing/2010/main" val="0"/>
                </a:ext>
              </a:extLst>
            </a:blip>
            <a:srcRect t="-616" b="-515"/>
            <a:stretch/>
          </p:blipFill>
          <p:spPr>
            <a:xfrm>
              <a:off x="7731886" y="1667831"/>
              <a:ext cx="843324" cy="852877"/>
            </a:xfrm>
            <a:prstGeom prst="rect">
              <a:avLst/>
            </a:prstGeom>
            <a:solidFill>
              <a:schemeClr val="bg2"/>
            </a:solidFill>
            <a:ln>
              <a:solidFill>
                <a:schemeClr val="tx2"/>
              </a:solidFill>
            </a:ln>
            <a:effectLst/>
          </p:spPr>
        </p:pic>
        <p:pic>
          <p:nvPicPr>
            <p:cNvPr id="8" name="Picture Placeholder 25">
              <a:extLst>
                <a:ext uri="{FF2B5EF4-FFF2-40B4-BE49-F238E27FC236}">
                  <a16:creationId xmlns:a16="http://schemas.microsoft.com/office/drawing/2014/main" id="{527B2C43-DDB5-90C2-0005-A6BDA55F1E27}"/>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186" t="-1226" r="186" b="1369"/>
            <a:stretch/>
          </p:blipFill>
          <p:spPr>
            <a:xfrm>
              <a:off x="5842465" y="2563402"/>
              <a:ext cx="874391" cy="873155"/>
            </a:xfrm>
            <a:prstGeom prst="rect">
              <a:avLst/>
            </a:prstGeom>
          </p:spPr>
        </p:pic>
        <p:pic>
          <p:nvPicPr>
            <p:cNvPr id="11" name="Picture 10" descr="A microscope view of a cell&#10;&#10;Description automatically generated">
              <a:extLst>
                <a:ext uri="{FF2B5EF4-FFF2-40B4-BE49-F238E27FC236}">
                  <a16:creationId xmlns:a16="http://schemas.microsoft.com/office/drawing/2014/main" id="{1D92AE6B-919D-0BFA-B5B0-E4D693339A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3679" y="2557655"/>
              <a:ext cx="852876" cy="852876"/>
            </a:xfrm>
            <a:prstGeom prst="rect">
              <a:avLst/>
            </a:prstGeom>
          </p:spPr>
        </p:pic>
        <p:pic>
          <p:nvPicPr>
            <p:cNvPr id="12" name="Picture Placeholder 47" descr="A close-up of a cell&#10;&#10;Description automatically generated">
              <a:extLst>
                <a:ext uri="{FF2B5EF4-FFF2-40B4-BE49-F238E27FC236}">
                  <a16:creationId xmlns:a16="http://schemas.microsoft.com/office/drawing/2014/main" id="{BCAF7F18-4000-280D-3F35-A55DAB291848}"/>
                </a:ext>
              </a:extLst>
            </p:cNvPr>
            <p:cNvPicPr>
              <a:picLocks noChangeAspect="1"/>
            </p:cNvPicPr>
            <p:nvPr/>
          </p:nvPicPr>
          <p:blipFill rotWithShape="1">
            <a:blip r:embed="rId8">
              <a:extLst>
                <a:ext uri="{28A0092B-C50C-407E-A947-70E740481C1C}">
                  <a14:useLocalDpi xmlns:a14="http://schemas.microsoft.com/office/drawing/2010/main" val="0"/>
                </a:ext>
              </a:extLst>
            </a:blip>
            <a:srcRect t="-1195" b="1197"/>
            <a:stretch/>
          </p:blipFill>
          <p:spPr>
            <a:xfrm>
              <a:off x="6742769" y="2527122"/>
              <a:ext cx="904962" cy="904962"/>
            </a:xfrm>
            <a:prstGeom prst="rect">
              <a:avLst/>
            </a:prstGeom>
          </p:spPr>
        </p:pic>
        <p:pic>
          <p:nvPicPr>
            <p:cNvPr id="13" name="Picture Placeholder 107" descr="A microscope view of a human tissue&#10;&#10;Description automatically generated">
              <a:extLst>
                <a:ext uri="{FF2B5EF4-FFF2-40B4-BE49-F238E27FC236}">
                  <a16:creationId xmlns:a16="http://schemas.microsoft.com/office/drawing/2014/main" id="{97C00131-7596-4997-F7B3-A86E82A81BC8}"/>
                </a:ext>
              </a:extLst>
            </p:cNvPr>
            <p:cNvPicPr>
              <a:picLocks noChangeAspect="1"/>
            </p:cNvPicPr>
            <p:nvPr/>
          </p:nvPicPr>
          <p:blipFill rotWithShape="1">
            <a:blip r:embed="rId9">
              <a:extLst>
                <a:ext uri="{28A0092B-C50C-407E-A947-70E740481C1C}">
                  <a14:useLocalDpi xmlns:a14="http://schemas.microsoft.com/office/drawing/2010/main" val="0"/>
                </a:ext>
              </a:extLst>
            </a:blip>
            <a:srcRect t="-228" b="-94"/>
            <a:stretch/>
          </p:blipFill>
          <p:spPr>
            <a:xfrm>
              <a:off x="5855712" y="3459987"/>
              <a:ext cx="861144" cy="863943"/>
            </a:xfrm>
            <a:prstGeom prst="rect">
              <a:avLst/>
            </a:prstGeom>
            <a:solidFill>
              <a:schemeClr val="bg2"/>
            </a:solidFill>
            <a:ln>
              <a:solidFill>
                <a:schemeClr val="tx2"/>
              </a:solidFill>
            </a:ln>
            <a:effectLst/>
          </p:spPr>
        </p:pic>
        <p:pic>
          <p:nvPicPr>
            <p:cNvPr id="15" name="Picture Placeholder 49" descr="A close-up of a cell&#10;&#10;Description automatically generated">
              <a:extLst>
                <a:ext uri="{FF2B5EF4-FFF2-40B4-BE49-F238E27FC236}">
                  <a16:creationId xmlns:a16="http://schemas.microsoft.com/office/drawing/2014/main" id="{44491695-0238-2E12-AB5B-80B51BCC0724}"/>
                </a:ext>
              </a:extLst>
            </p:cNvPr>
            <p:cNvPicPr>
              <a:picLocks noChangeAspect="1"/>
            </p:cNvPicPr>
            <p:nvPr/>
          </p:nvPicPr>
          <p:blipFill rotWithShape="1">
            <a:blip r:embed="rId10">
              <a:extLst>
                <a:ext uri="{28A0092B-C50C-407E-A947-70E740481C1C}">
                  <a14:useLocalDpi xmlns:a14="http://schemas.microsoft.com/office/drawing/2010/main" val="0"/>
                </a:ext>
              </a:extLst>
            </a:blip>
            <a:srcRect t="-407" b="-814"/>
            <a:stretch/>
          </p:blipFill>
          <p:spPr>
            <a:xfrm>
              <a:off x="6764796" y="3442433"/>
              <a:ext cx="874391" cy="885077"/>
            </a:xfrm>
            <a:prstGeom prst="rect">
              <a:avLst/>
            </a:prstGeom>
          </p:spPr>
        </p:pic>
        <p:pic>
          <p:nvPicPr>
            <p:cNvPr id="16" name="Picture 15" descr="A microscope view of a cell&#10;&#10;Description automatically generated">
              <a:extLst>
                <a:ext uri="{FF2B5EF4-FFF2-40B4-BE49-F238E27FC236}">
                  <a16:creationId xmlns:a16="http://schemas.microsoft.com/office/drawing/2014/main" id="{4601B2FA-8C4D-5226-69F6-E88EADE424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85857" y="3432377"/>
              <a:ext cx="874392" cy="874392"/>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4" name="Google Shape;1574;p37"/>
          <p:cNvSpPr txBox="1">
            <a:spLocks noGrp="1"/>
          </p:cNvSpPr>
          <p:nvPr>
            <p:ph type="title"/>
          </p:nvPr>
        </p:nvSpPr>
        <p:spPr>
          <a:xfrm>
            <a:off x="590950" y="462750"/>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mj-lt"/>
              </a:rPr>
              <a:t>Methods- Manual Cell Counting</a:t>
            </a:r>
            <a:endParaRPr b="1" dirty="0">
              <a:latin typeface="+mj-lt"/>
            </a:endParaRPr>
          </a:p>
        </p:txBody>
      </p:sp>
      <p:sp>
        <p:nvSpPr>
          <p:cNvPr id="1590" name="Google Shape;1590;p37"/>
          <p:cNvSpPr txBox="1"/>
          <p:nvPr/>
        </p:nvSpPr>
        <p:spPr>
          <a:xfrm>
            <a:off x="613504" y="889423"/>
            <a:ext cx="3350100" cy="3901038"/>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lt1"/>
              </a:buClr>
              <a:buSzPts val="1200"/>
              <a:buFont typeface="Inter"/>
              <a:buChar char="●"/>
            </a:pPr>
            <a:r>
              <a:rPr lang="en" dirty="0">
                <a:solidFill>
                  <a:schemeClr val="lt1"/>
                </a:solidFill>
                <a:latin typeface="+mn-lt"/>
                <a:ea typeface="Inter"/>
                <a:cs typeface="Inter"/>
                <a:sym typeface="Inter"/>
              </a:rPr>
              <a:t>Presence of nuclei implies presence of intact cell</a:t>
            </a:r>
            <a:endParaRPr dirty="0">
              <a:solidFill>
                <a:schemeClr val="lt1"/>
              </a:solidFill>
              <a:latin typeface="+mn-lt"/>
              <a:ea typeface="Inter"/>
              <a:cs typeface="Inter"/>
              <a:sym typeface="Inter"/>
            </a:endParaRPr>
          </a:p>
          <a:p>
            <a:pPr marL="457200" indent="-304800">
              <a:lnSpc>
                <a:spcPct val="115000"/>
              </a:lnSpc>
              <a:buClr>
                <a:schemeClr val="lt1"/>
              </a:buClr>
              <a:buSzPts val="1200"/>
              <a:buFont typeface="Inter"/>
              <a:buChar char="●"/>
            </a:pPr>
            <a:r>
              <a:rPr lang="en" dirty="0">
                <a:solidFill>
                  <a:schemeClr val="lt1"/>
                </a:solidFill>
                <a:latin typeface="+mn-lt"/>
                <a:ea typeface="Inter"/>
                <a:cs typeface="Inter"/>
                <a:sym typeface="Inter"/>
              </a:rPr>
              <a:t>3 independent qualified readers manually counted cells for each sample type in the </a:t>
            </a:r>
            <a:r>
              <a:rPr lang="en-US" dirty="0">
                <a:solidFill>
                  <a:schemeClr val="lt1"/>
                </a:solidFill>
                <a:latin typeface="+mn-lt"/>
                <a:ea typeface="Inter"/>
                <a:cs typeface="Inter"/>
                <a:sym typeface="Inter"/>
              </a:rPr>
              <a:t>original, normalized and H-only slides  </a:t>
            </a:r>
          </a:p>
          <a:p>
            <a:pPr marL="457200" indent="-304800">
              <a:lnSpc>
                <a:spcPct val="115000"/>
              </a:lnSpc>
              <a:buClr>
                <a:schemeClr val="lt1"/>
              </a:buClr>
              <a:buSzPts val="1200"/>
              <a:buFont typeface="Inter"/>
              <a:buChar char="●"/>
            </a:pPr>
            <a:r>
              <a:rPr lang="en-US" dirty="0">
                <a:solidFill>
                  <a:schemeClr val="lt1"/>
                </a:solidFill>
                <a:latin typeface="+mn-lt"/>
                <a:ea typeface="Inter"/>
                <a:cs typeface="Inter"/>
                <a:sym typeface="Inter"/>
              </a:rPr>
              <a:t>A </a:t>
            </a:r>
            <a:r>
              <a:rPr lang="en" dirty="0">
                <a:solidFill>
                  <a:schemeClr val="lt1"/>
                </a:solidFill>
                <a:latin typeface="+mn-lt"/>
                <a:ea typeface="Inter"/>
                <a:cs typeface="Inter"/>
                <a:sym typeface="Inter"/>
              </a:rPr>
              <a:t>comparison of cell count with the image segmentation model was </a:t>
            </a:r>
            <a:r>
              <a:rPr lang="en-US" dirty="0">
                <a:solidFill>
                  <a:schemeClr val="lt1"/>
                </a:solidFill>
                <a:latin typeface="+mn-lt"/>
                <a:ea typeface="Inter"/>
                <a:cs typeface="Inter"/>
                <a:sym typeface="Inter"/>
              </a:rPr>
              <a:t>also conducted</a:t>
            </a:r>
            <a:r>
              <a:rPr lang="en" dirty="0">
                <a:solidFill>
                  <a:schemeClr val="lt1"/>
                </a:solidFill>
                <a:latin typeface="+mn-lt"/>
                <a:ea typeface="Inter"/>
                <a:cs typeface="Inter"/>
                <a:sym typeface="Inter"/>
              </a:rPr>
              <a:t> for each sample type in the </a:t>
            </a:r>
            <a:r>
              <a:rPr lang="en-US" dirty="0">
                <a:solidFill>
                  <a:schemeClr val="lt1"/>
                </a:solidFill>
                <a:latin typeface="+mn-lt"/>
                <a:ea typeface="Inter"/>
                <a:cs typeface="Inter"/>
                <a:sym typeface="Inter"/>
              </a:rPr>
              <a:t>original, normalized and H-only slides </a:t>
            </a:r>
            <a:endParaRPr dirty="0">
              <a:solidFill>
                <a:schemeClr val="lt1"/>
              </a:solidFill>
              <a:latin typeface="+mn-lt"/>
              <a:ea typeface="Inter"/>
              <a:cs typeface="Inter"/>
              <a:sym typeface="Inter"/>
            </a:endParaRPr>
          </a:p>
          <a:p>
            <a:pPr marL="914400" lvl="1" indent="-304800" algn="l" rtl="0">
              <a:lnSpc>
                <a:spcPct val="115000"/>
              </a:lnSpc>
              <a:spcBef>
                <a:spcPts val="0"/>
              </a:spcBef>
              <a:spcAft>
                <a:spcPts val="0"/>
              </a:spcAft>
              <a:buClr>
                <a:schemeClr val="lt1"/>
              </a:buClr>
              <a:buSzPts val="1200"/>
              <a:buFont typeface="Inter"/>
              <a:buChar char="○"/>
            </a:pPr>
            <a:r>
              <a:rPr lang="en" dirty="0">
                <a:solidFill>
                  <a:schemeClr val="lt1"/>
                </a:solidFill>
                <a:latin typeface="+mn-lt"/>
                <a:ea typeface="Inter"/>
                <a:cs typeface="Inter"/>
                <a:sym typeface="Inter"/>
              </a:rPr>
              <a:t>an average nuclei count was defined for both the manually counted and image segmented tiles</a:t>
            </a:r>
            <a:endParaRPr dirty="0">
              <a:solidFill>
                <a:schemeClr val="lt1"/>
              </a:solidFill>
              <a:latin typeface="+mn-lt"/>
              <a:ea typeface="Inter"/>
              <a:cs typeface="Inter"/>
              <a:sym typeface="Inter"/>
            </a:endParaRPr>
          </a:p>
        </p:txBody>
      </p:sp>
      <p:grpSp>
        <p:nvGrpSpPr>
          <p:cNvPr id="2" name="Group 1">
            <a:extLst>
              <a:ext uri="{FF2B5EF4-FFF2-40B4-BE49-F238E27FC236}">
                <a16:creationId xmlns:a16="http://schemas.microsoft.com/office/drawing/2014/main" id="{65C8427C-7A5A-6383-D3CB-6B13F87F8368}"/>
              </a:ext>
            </a:extLst>
          </p:cNvPr>
          <p:cNvGrpSpPr/>
          <p:nvPr/>
        </p:nvGrpSpPr>
        <p:grpSpPr>
          <a:xfrm>
            <a:off x="4147185" y="1192188"/>
            <a:ext cx="4405047" cy="3060563"/>
            <a:chOff x="4221925" y="1279217"/>
            <a:chExt cx="4405047" cy="3060563"/>
          </a:xfrm>
        </p:grpSpPr>
        <p:grpSp>
          <p:nvGrpSpPr>
            <p:cNvPr id="3" name="Group 2">
              <a:extLst>
                <a:ext uri="{FF2B5EF4-FFF2-40B4-BE49-F238E27FC236}">
                  <a16:creationId xmlns:a16="http://schemas.microsoft.com/office/drawing/2014/main" id="{101D6CD0-8E2F-9EA5-3065-CA90B0ABEC20}"/>
                </a:ext>
              </a:extLst>
            </p:cNvPr>
            <p:cNvGrpSpPr/>
            <p:nvPr/>
          </p:nvGrpSpPr>
          <p:grpSpPr>
            <a:xfrm>
              <a:off x="4221925" y="1279217"/>
              <a:ext cx="4405047" cy="3060563"/>
              <a:chOff x="4341553" y="1558988"/>
              <a:chExt cx="4405047" cy="3060563"/>
            </a:xfrm>
          </p:grpSpPr>
          <p:sp>
            <p:nvSpPr>
              <p:cNvPr id="19" name="Google Shape;1546;p36">
                <a:extLst>
                  <a:ext uri="{FF2B5EF4-FFF2-40B4-BE49-F238E27FC236}">
                    <a16:creationId xmlns:a16="http://schemas.microsoft.com/office/drawing/2014/main" id="{B5603E16-6081-AD7C-6736-38587DCC3BE5}"/>
                  </a:ext>
                </a:extLst>
              </p:cNvPr>
              <p:cNvSpPr/>
              <p:nvPr/>
            </p:nvSpPr>
            <p:spPr>
              <a:xfrm>
                <a:off x="4515100" y="1558988"/>
                <a:ext cx="4231500" cy="382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 name="Google Shape;1553;p36">
                <a:extLst>
                  <a:ext uri="{FF2B5EF4-FFF2-40B4-BE49-F238E27FC236}">
                    <a16:creationId xmlns:a16="http://schemas.microsoft.com/office/drawing/2014/main" id="{37F9E8C3-A7BF-E4C1-FD70-789EBE0749EA}"/>
                  </a:ext>
                </a:extLst>
              </p:cNvPr>
              <p:cNvSpPr txBox="1"/>
              <p:nvPr/>
            </p:nvSpPr>
            <p:spPr>
              <a:xfrm>
                <a:off x="6033782" y="1652497"/>
                <a:ext cx="64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Inter"/>
                    <a:ea typeface="Inter"/>
                    <a:cs typeface="Inter"/>
                    <a:sym typeface="Inter"/>
                  </a:rPr>
                  <a:t>Original</a:t>
                </a:r>
                <a:endParaRPr sz="1000">
                  <a:solidFill>
                    <a:schemeClr val="lt1"/>
                  </a:solidFill>
                  <a:latin typeface="Inter"/>
                  <a:ea typeface="Inter"/>
                  <a:cs typeface="Inter"/>
                  <a:sym typeface="Inter"/>
                </a:endParaRPr>
              </a:p>
            </p:txBody>
          </p:sp>
          <p:sp>
            <p:nvSpPr>
              <p:cNvPr id="21" name="Google Shape;1554;p36">
                <a:extLst>
                  <a:ext uri="{FF2B5EF4-FFF2-40B4-BE49-F238E27FC236}">
                    <a16:creationId xmlns:a16="http://schemas.microsoft.com/office/drawing/2014/main" id="{FEE61461-607F-373A-09EC-F4A576ED6843}"/>
                  </a:ext>
                </a:extLst>
              </p:cNvPr>
              <p:cNvSpPr txBox="1"/>
              <p:nvPr/>
            </p:nvSpPr>
            <p:spPr>
              <a:xfrm>
                <a:off x="6778688" y="1652488"/>
                <a:ext cx="931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a:ea typeface="Inter"/>
                    <a:cs typeface="Inter"/>
                    <a:sym typeface="Inter"/>
                  </a:rPr>
                  <a:t>Normalized</a:t>
                </a:r>
                <a:endParaRPr sz="1000">
                  <a:solidFill>
                    <a:schemeClr val="lt1"/>
                  </a:solidFill>
                  <a:latin typeface="Inter"/>
                  <a:ea typeface="Inter"/>
                  <a:cs typeface="Inter"/>
                  <a:sym typeface="Inter"/>
                </a:endParaRPr>
              </a:p>
            </p:txBody>
          </p:sp>
          <p:sp>
            <p:nvSpPr>
              <p:cNvPr id="22" name="Google Shape;1555;p36">
                <a:extLst>
                  <a:ext uri="{FF2B5EF4-FFF2-40B4-BE49-F238E27FC236}">
                    <a16:creationId xmlns:a16="http://schemas.microsoft.com/office/drawing/2014/main" id="{653FE71F-674F-9B72-F387-CFBF69AD1BEF}"/>
                  </a:ext>
                </a:extLst>
              </p:cNvPr>
              <p:cNvSpPr txBox="1"/>
              <p:nvPr/>
            </p:nvSpPr>
            <p:spPr>
              <a:xfrm>
                <a:off x="7904544" y="1655037"/>
                <a:ext cx="64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Inter"/>
                    <a:ea typeface="Inter"/>
                    <a:cs typeface="Inter"/>
                    <a:sym typeface="Inter"/>
                  </a:rPr>
                  <a:t>H-Only</a:t>
                </a:r>
                <a:endParaRPr sz="1000">
                  <a:solidFill>
                    <a:schemeClr val="lt1"/>
                  </a:solidFill>
                  <a:latin typeface="Inter"/>
                  <a:ea typeface="Inter"/>
                  <a:cs typeface="Inter"/>
                  <a:sym typeface="Inter"/>
                </a:endParaRPr>
              </a:p>
            </p:txBody>
          </p:sp>
          <p:grpSp>
            <p:nvGrpSpPr>
              <p:cNvPr id="23" name="Group 22">
                <a:extLst>
                  <a:ext uri="{FF2B5EF4-FFF2-40B4-BE49-F238E27FC236}">
                    <a16:creationId xmlns:a16="http://schemas.microsoft.com/office/drawing/2014/main" id="{1BDFA742-4DA3-1891-C01D-C734386C5BFC}"/>
                  </a:ext>
                </a:extLst>
              </p:cNvPr>
              <p:cNvGrpSpPr/>
              <p:nvPr/>
            </p:nvGrpSpPr>
            <p:grpSpPr>
              <a:xfrm>
                <a:off x="4341553" y="1939951"/>
                <a:ext cx="1572600" cy="2679600"/>
                <a:chOff x="4299425" y="1941200"/>
                <a:chExt cx="1572600" cy="2679600"/>
              </a:xfrm>
            </p:grpSpPr>
            <p:sp>
              <p:nvSpPr>
                <p:cNvPr id="24" name="Google Shape;1547;p36">
                  <a:extLst>
                    <a:ext uri="{FF2B5EF4-FFF2-40B4-BE49-F238E27FC236}">
                      <a16:creationId xmlns:a16="http://schemas.microsoft.com/office/drawing/2014/main" id="{539FC0C5-B8F6-17AF-CED1-FF3324DADC7F}"/>
                    </a:ext>
                  </a:extLst>
                </p:cNvPr>
                <p:cNvSpPr/>
                <p:nvPr/>
              </p:nvSpPr>
              <p:spPr>
                <a:xfrm>
                  <a:off x="4299425" y="1941200"/>
                  <a:ext cx="1572600" cy="2679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 name="Google Shape;1552;p36">
                  <a:extLst>
                    <a:ext uri="{FF2B5EF4-FFF2-40B4-BE49-F238E27FC236}">
                      <a16:creationId xmlns:a16="http://schemas.microsoft.com/office/drawing/2014/main" id="{329978BC-16EF-352C-1CBA-9AACAFAD3483}"/>
                    </a:ext>
                  </a:extLst>
                </p:cNvPr>
                <p:cNvSpPr txBox="1"/>
                <p:nvPr/>
              </p:nvSpPr>
              <p:spPr>
                <a:xfrm>
                  <a:off x="4379175" y="2162900"/>
                  <a:ext cx="149280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u="sng" dirty="0">
                      <a:solidFill>
                        <a:schemeClr val="lt1"/>
                      </a:solidFill>
                      <a:latin typeface="Inter"/>
                      <a:ea typeface="Inter"/>
                      <a:cs typeface="Inter"/>
                      <a:sym typeface="Inter"/>
                    </a:rPr>
                    <a:t>Sample 1</a:t>
                  </a:r>
                </a:p>
                <a:p>
                  <a:pPr marL="0" lvl="0" indent="0" algn="ctr" rtl="0">
                    <a:spcBef>
                      <a:spcPts val="0"/>
                    </a:spcBef>
                    <a:spcAft>
                      <a:spcPts val="0"/>
                    </a:spcAft>
                    <a:buNone/>
                  </a:pPr>
                  <a:r>
                    <a:rPr lang="en" sz="1200" dirty="0">
                      <a:solidFill>
                        <a:schemeClr val="lt1"/>
                      </a:solidFill>
                      <a:latin typeface="Inter"/>
                      <a:ea typeface="Inter"/>
                      <a:cs typeface="Inter"/>
                      <a:sym typeface="Inter"/>
                    </a:rPr>
                    <a:t>Fully Covered Tile</a:t>
                  </a:r>
                  <a:endParaRPr sz="1200" b="1" dirty="0">
                    <a:solidFill>
                      <a:schemeClr val="lt1"/>
                    </a:solidFill>
                    <a:latin typeface="Inter"/>
                    <a:ea typeface="Inter"/>
                    <a:cs typeface="Inter"/>
                    <a:sym typeface="Inter"/>
                  </a:endParaRPr>
                </a:p>
              </p:txBody>
            </p:sp>
            <p:sp>
              <p:nvSpPr>
                <p:cNvPr id="26" name="Google Shape;1559;p36">
                  <a:extLst>
                    <a:ext uri="{FF2B5EF4-FFF2-40B4-BE49-F238E27FC236}">
                      <a16:creationId xmlns:a16="http://schemas.microsoft.com/office/drawing/2014/main" id="{BD5B3A94-12B6-F78E-59FE-755478C22612}"/>
                    </a:ext>
                  </a:extLst>
                </p:cNvPr>
                <p:cNvSpPr txBox="1"/>
                <p:nvPr/>
              </p:nvSpPr>
              <p:spPr>
                <a:xfrm>
                  <a:off x="4374100" y="2838675"/>
                  <a:ext cx="14928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u="sng" dirty="0">
                      <a:solidFill>
                        <a:schemeClr val="lt1"/>
                      </a:solidFill>
                      <a:latin typeface="Inter"/>
                      <a:ea typeface="Inter"/>
                      <a:cs typeface="Inter"/>
                      <a:sym typeface="Inter"/>
                    </a:rPr>
                    <a:t>Sample 2</a:t>
                  </a:r>
                </a:p>
                <a:p>
                  <a:pPr marL="0" lvl="0" indent="0" algn="ctr" rtl="0">
                    <a:spcBef>
                      <a:spcPts val="0"/>
                    </a:spcBef>
                    <a:spcAft>
                      <a:spcPts val="0"/>
                    </a:spcAft>
                    <a:buNone/>
                  </a:pPr>
                  <a:r>
                    <a:rPr lang="en" sz="1200" dirty="0">
                      <a:solidFill>
                        <a:schemeClr val="lt1"/>
                      </a:solidFill>
                      <a:latin typeface="Inter"/>
                      <a:ea typeface="Inter"/>
                      <a:cs typeface="Inter"/>
                      <a:sym typeface="Inter"/>
                    </a:rPr>
                    <a:t>Substantially Covered Tile</a:t>
                  </a:r>
                  <a:endParaRPr sz="1200" b="1" dirty="0">
                    <a:solidFill>
                      <a:schemeClr val="lt1"/>
                    </a:solidFill>
                    <a:latin typeface="Inter"/>
                    <a:ea typeface="Inter"/>
                    <a:cs typeface="Inter"/>
                    <a:sym typeface="Inter"/>
                  </a:endParaRPr>
                </a:p>
              </p:txBody>
            </p:sp>
            <p:sp>
              <p:nvSpPr>
                <p:cNvPr id="27" name="Google Shape;1563;p36">
                  <a:extLst>
                    <a:ext uri="{FF2B5EF4-FFF2-40B4-BE49-F238E27FC236}">
                      <a16:creationId xmlns:a16="http://schemas.microsoft.com/office/drawing/2014/main" id="{BF9E5D70-97D6-3A73-A32C-639F1E51376A}"/>
                    </a:ext>
                  </a:extLst>
                </p:cNvPr>
                <p:cNvSpPr txBox="1"/>
                <p:nvPr/>
              </p:nvSpPr>
              <p:spPr>
                <a:xfrm>
                  <a:off x="4311425" y="3699250"/>
                  <a:ext cx="15555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u="sng" dirty="0">
                      <a:solidFill>
                        <a:schemeClr val="lt1"/>
                      </a:solidFill>
                      <a:latin typeface="Inter"/>
                      <a:ea typeface="Inter"/>
                      <a:cs typeface="Inter"/>
                      <a:sym typeface="Inter"/>
                    </a:rPr>
                    <a:t>Sample 3</a:t>
                  </a:r>
                </a:p>
                <a:p>
                  <a:pPr marL="0" lvl="0" indent="0" algn="ctr" rtl="0">
                    <a:spcBef>
                      <a:spcPts val="0"/>
                    </a:spcBef>
                    <a:spcAft>
                      <a:spcPts val="0"/>
                    </a:spcAft>
                    <a:buNone/>
                  </a:pPr>
                  <a:r>
                    <a:rPr lang="en" sz="1200" dirty="0">
                      <a:solidFill>
                        <a:schemeClr val="lt1"/>
                      </a:solidFill>
                      <a:latin typeface="Inter"/>
                      <a:ea typeface="Inter"/>
                      <a:cs typeface="Inter"/>
                      <a:sym typeface="Inter"/>
                    </a:rPr>
                    <a:t>Fully Covered Tile with Blood Vessel</a:t>
                  </a:r>
                  <a:endParaRPr sz="1200" b="1" dirty="0">
                    <a:solidFill>
                      <a:schemeClr val="lt1"/>
                    </a:solidFill>
                    <a:latin typeface="Inter"/>
                    <a:ea typeface="Inter"/>
                    <a:cs typeface="Inter"/>
                    <a:sym typeface="Inter"/>
                  </a:endParaRPr>
                </a:p>
              </p:txBody>
            </p:sp>
          </p:grpSp>
        </p:grpSp>
        <p:pic>
          <p:nvPicPr>
            <p:cNvPr id="9" name="Picture Placeholder 105" descr="A close-up of a microscope&#10;&#10;Description automatically generated">
              <a:extLst>
                <a:ext uri="{FF2B5EF4-FFF2-40B4-BE49-F238E27FC236}">
                  <a16:creationId xmlns:a16="http://schemas.microsoft.com/office/drawing/2014/main" id="{19979ADC-6B6D-16F7-2B01-AE24DAE0B9EA}"/>
                </a:ext>
              </a:extLst>
            </p:cNvPr>
            <p:cNvPicPr>
              <a:picLocks noChangeAspect="1"/>
            </p:cNvPicPr>
            <p:nvPr/>
          </p:nvPicPr>
          <p:blipFill rotWithShape="1">
            <a:blip r:embed="rId3">
              <a:extLst>
                <a:ext uri="{28A0092B-C50C-407E-A947-70E740481C1C}">
                  <a14:useLocalDpi xmlns:a14="http://schemas.microsoft.com/office/drawing/2010/main" val="0"/>
                </a:ext>
              </a:extLst>
            </a:blip>
            <a:srcRect t="-293" b="-35"/>
            <a:stretch/>
          </p:blipFill>
          <p:spPr>
            <a:xfrm>
              <a:off x="5847935" y="1679658"/>
              <a:ext cx="857481" cy="860314"/>
            </a:xfrm>
            <a:prstGeom prst="rect">
              <a:avLst/>
            </a:prstGeom>
            <a:solidFill>
              <a:schemeClr val="bg1"/>
            </a:solidFill>
            <a:ln>
              <a:solidFill>
                <a:schemeClr val="tx2"/>
              </a:solidFill>
            </a:ln>
            <a:effectLst/>
          </p:spPr>
        </p:pic>
        <p:pic>
          <p:nvPicPr>
            <p:cNvPr id="11" name="Picture Placeholder 55" descr="A close-up of a microscope&#10;&#10;Description automatically generated">
              <a:extLst>
                <a:ext uri="{FF2B5EF4-FFF2-40B4-BE49-F238E27FC236}">
                  <a16:creationId xmlns:a16="http://schemas.microsoft.com/office/drawing/2014/main" id="{940B26C9-C395-E675-80A6-79996D6DAF8E}"/>
                </a:ext>
              </a:extLst>
            </p:cNvPr>
            <p:cNvPicPr>
              <a:picLocks noChangeAspect="1"/>
            </p:cNvPicPr>
            <p:nvPr/>
          </p:nvPicPr>
          <p:blipFill rotWithShape="1">
            <a:blip r:embed="rId4">
              <a:extLst>
                <a:ext uri="{28A0092B-C50C-407E-A947-70E740481C1C}">
                  <a14:useLocalDpi xmlns:a14="http://schemas.microsoft.com/office/drawing/2010/main" val="0"/>
                </a:ext>
              </a:extLst>
            </a:blip>
            <a:srcRect t="568" b="-896"/>
            <a:stretch/>
          </p:blipFill>
          <p:spPr>
            <a:xfrm>
              <a:off x="6767135" y="1667831"/>
              <a:ext cx="843324" cy="846110"/>
            </a:xfrm>
            <a:prstGeom prst="rect">
              <a:avLst/>
            </a:prstGeom>
            <a:solidFill>
              <a:schemeClr val="bg1"/>
            </a:solidFill>
            <a:ln>
              <a:solidFill>
                <a:schemeClr val="tx2"/>
              </a:solidFill>
            </a:ln>
            <a:effectLst/>
          </p:spPr>
        </p:pic>
        <p:pic>
          <p:nvPicPr>
            <p:cNvPr id="12" name="Picture Placeholder 109" descr="A close-up of a microscope slide&#10;&#10;Description automatically generated">
              <a:extLst>
                <a:ext uri="{FF2B5EF4-FFF2-40B4-BE49-F238E27FC236}">
                  <a16:creationId xmlns:a16="http://schemas.microsoft.com/office/drawing/2014/main" id="{162C6EEC-F9C4-8D3E-175B-7A49D555BD8E}"/>
                </a:ext>
              </a:extLst>
            </p:cNvPr>
            <p:cNvPicPr>
              <a:picLocks noChangeAspect="1"/>
            </p:cNvPicPr>
            <p:nvPr/>
          </p:nvPicPr>
          <p:blipFill rotWithShape="1">
            <a:blip r:embed="rId5">
              <a:extLst>
                <a:ext uri="{28A0092B-C50C-407E-A947-70E740481C1C}">
                  <a14:useLocalDpi xmlns:a14="http://schemas.microsoft.com/office/drawing/2010/main" val="0"/>
                </a:ext>
              </a:extLst>
            </a:blip>
            <a:srcRect t="-616" b="-515"/>
            <a:stretch/>
          </p:blipFill>
          <p:spPr>
            <a:xfrm>
              <a:off x="7731886" y="1667831"/>
              <a:ext cx="843324" cy="852877"/>
            </a:xfrm>
            <a:prstGeom prst="rect">
              <a:avLst/>
            </a:prstGeom>
            <a:solidFill>
              <a:schemeClr val="bg2"/>
            </a:solidFill>
            <a:ln>
              <a:solidFill>
                <a:schemeClr val="tx2"/>
              </a:solidFill>
            </a:ln>
            <a:effectLst/>
          </p:spPr>
        </p:pic>
        <p:pic>
          <p:nvPicPr>
            <p:cNvPr id="13" name="Picture Placeholder 25">
              <a:extLst>
                <a:ext uri="{FF2B5EF4-FFF2-40B4-BE49-F238E27FC236}">
                  <a16:creationId xmlns:a16="http://schemas.microsoft.com/office/drawing/2014/main" id="{E684DC7D-9963-E336-8656-9ACC3F33E39B}"/>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186" t="-1226" r="186" b="1369"/>
            <a:stretch/>
          </p:blipFill>
          <p:spPr>
            <a:xfrm>
              <a:off x="5842465" y="2563402"/>
              <a:ext cx="874391" cy="873155"/>
            </a:xfrm>
            <a:prstGeom prst="rect">
              <a:avLst/>
            </a:prstGeom>
          </p:spPr>
        </p:pic>
        <p:pic>
          <p:nvPicPr>
            <p:cNvPr id="14" name="Picture 13" descr="A microscope view of a cell&#10;&#10;Description automatically generated">
              <a:extLst>
                <a:ext uri="{FF2B5EF4-FFF2-40B4-BE49-F238E27FC236}">
                  <a16:creationId xmlns:a16="http://schemas.microsoft.com/office/drawing/2014/main" id="{AEA698FE-A6C9-98FC-77DD-9FB43A0200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3679" y="2557655"/>
              <a:ext cx="852876" cy="852876"/>
            </a:xfrm>
            <a:prstGeom prst="rect">
              <a:avLst/>
            </a:prstGeom>
          </p:spPr>
        </p:pic>
        <p:pic>
          <p:nvPicPr>
            <p:cNvPr id="15" name="Picture Placeholder 47" descr="A close-up of a cell&#10;&#10;Description automatically generated">
              <a:extLst>
                <a:ext uri="{FF2B5EF4-FFF2-40B4-BE49-F238E27FC236}">
                  <a16:creationId xmlns:a16="http://schemas.microsoft.com/office/drawing/2014/main" id="{C1028927-074E-0EEA-DE8D-4B86C3B18086}"/>
                </a:ext>
              </a:extLst>
            </p:cNvPr>
            <p:cNvPicPr>
              <a:picLocks noChangeAspect="1"/>
            </p:cNvPicPr>
            <p:nvPr/>
          </p:nvPicPr>
          <p:blipFill rotWithShape="1">
            <a:blip r:embed="rId8">
              <a:extLst>
                <a:ext uri="{28A0092B-C50C-407E-A947-70E740481C1C}">
                  <a14:useLocalDpi xmlns:a14="http://schemas.microsoft.com/office/drawing/2010/main" val="0"/>
                </a:ext>
              </a:extLst>
            </a:blip>
            <a:srcRect t="-1195" b="1197"/>
            <a:stretch/>
          </p:blipFill>
          <p:spPr>
            <a:xfrm>
              <a:off x="6742769" y="2527122"/>
              <a:ext cx="904962" cy="904962"/>
            </a:xfrm>
            <a:prstGeom prst="rect">
              <a:avLst/>
            </a:prstGeom>
          </p:spPr>
        </p:pic>
        <p:pic>
          <p:nvPicPr>
            <p:cNvPr id="16" name="Picture Placeholder 107" descr="A microscope view of a human tissue&#10;&#10;Description automatically generated">
              <a:extLst>
                <a:ext uri="{FF2B5EF4-FFF2-40B4-BE49-F238E27FC236}">
                  <a16:creationId xmlns:a16="http://schemas.microsoft.com/office/drawing/2014/main" id="{6936A443-DE32-720E-A222-1FD886CD30BE}"/>
                </a:ext>
              </a:extLst>
            </p:cNvPr>
            <p:cNvPicPr>
              <a:picLocks noChangeAspect="1"/>
            </p:cNvPicPr>
            <p:nvPr/>
          </p:nvPicPr>
          <p:blipFill rotWithShape="1">
            <a:blip r:embed="rId9">
              <a:extLst>
                <a:ext uri="{28A0092B-C50C-407E-A947-70E740481C1C}">
                  <a14:useLocalDpi xmlns:a14="http://schemas.microsoft.com/office/drawing/2010/main" val="0"/>
                </a:ext>
              </a:extLst>
            </a:blip>
            <a:srcRect t="-228" b="-94"/>
            <a:stretch/>
          </p:blipFill>
          <p:spPr>
            <a:xfrm>
              <a:off x="5855712" y="3459987"/>
              <a:ext cx="861144" cy="863943"/>
            </a:xfrm>
            <a:prstGeom prst="rect">
              <a:avLst/>
            </a:prstGeom>
            <a:solidFill>
              <a:schemeClr val="bg2"/>
            </a:solidFill>
            <a:ln>
              <a:solidFill>
                <a:schemeClr val="tx2"/>
              </a:solidFill>
            </a:ln>
            <a:effectLst/>
          </p:spPr>
        </p:pic>
        <p:pic>
          <p:nvPicPr>
            <p:cNvPr id="17" name="Picture Placeholder 49" descr="A close-up of a cell&#10;&#10;Description automatically generated">
              <a:extLst>
                <a:ext uri="{FF2B5EF4-FFF2-40B4-BE49-F238E27FC236}">
                  <a16:creationId xmlns:a16="http://schemas.microsoft.com/office/drawing/2014/main" id="{C9E47D61-0CF5-C7AD-4E5F-38EEE2B48F35}"/>
                </a:ext>
              </a:extLst>
            </p:cNvPr>
            <p:cNvPicPr>
              <a:picLocks noChangeAspect="1"/>
            </p:cNvPicPr>
            <p:nvPr/>
          </p:nvPicPr>
          <p:blipFill rotWithShape="1">
            <a:blip r:embed="rId10">
              <a:extLst>
                <a:ext uri="{28A0092B-C50C-407E-A947-70E740481C1C}">
                  <a14:useLocalDpi xmlns:a14="http://schemas.microsoft.com/office/drawing/2010/main" val="0"/>
                </a:ext>
              </a:extLst>
            </a:blip>
            <a:srcRect t="-407" b="-814"/>
            <a:stretch/>
          </p:blipFill>
          <p:spPr>
            <a:xfrm>
              <a:off x="6764796" y="3442433"/>
              <a:ext cx="874391" cy="885077"/>
            </a:xfrm>
            <a:prstGeom prst="rect">
              <a:avLst/>
            </a:prstGeom>
          </p:spPr>
        </p:pic>
        <p:pic>
          <p:nvPicPr>
            <p:cNvPr id="18" name="Picture 17" descr="A microscope view of a cell&#10;&#10;Description automatically generated">
              <a:extLst>
                <a:ext uri="{FF2B5EF4-FFF2-40B4-BE49-F238E27FC236}">
                  <a16:creationId xmlns:a16="http://schemas.microsoft.com/office/drawing/2014/main" id="{24A9329F-14A6-C813-C923-66BE1C7B6B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85857" y="3432377"/>
              <a:ext cx="874392" cy="874392"/>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38"/>
          <p:cNvSpPr txBox="1">
            <a:spLocks noGrp="1"/>
          </p:cNvSpPr>
          <p:nvPr>
            <p:ph type="title"/>
          </p:nvPr>
        </p:nvSpPr>
        <p:spPr>
          <a:xfrm>
            <a:off x="720000" y="549500"/>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latin typeface="Arial" panose="020B0604020202020204" pitchFamily="34" charset="0"/>
                <a:cs typeface="Arial" panose="020B0604020202020204" pitchFamily="34" charset="0"/>
              </a:rPr>
              <a:t>Results- Manual Cell Counting</a:t>
            </a:r>
            <a:endParaRPr sz="3600" b="1" dirty="0">
              <a:latin typeface="Arial" panose="020B0604020202020204" pitchFamily="34" charset="0"/>
              <a:cs typeface="Arial" panose="020B0604020202020204" pitchFamily="34" charset="0"/>
            </a:endParaRPr>
          </a:p>
        </p:txBody>
      </p:sp>
      <p:sp>
        <p:nvSpPr>
          <p:cNvPr id="1599" name="Google Shape;1599;p38"/>
          <p:cNvSpPr txBox="1">
            <a:spLocks noGrp="1"/>
          </p:cNvSpPr>
          <p:nvPr>
            <p:ph type="body" idx="1"/>
          </p:nvPr>
        </p:nvSpPr>
        <p:spPr>
          <a:xfrm>
            <a:off x="134902" y="1535299"/>
            <a:ext cx="3633486" cy="2299576"/>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dirty="0">
                <a:latin typeface="+mn-lt"/>
              </a:rPr>
              <a:t>Manual Average Count across samples</a:t>
            </a:r>
            <a:endParaRPr b="1" dirty="0">
              <a:latin typeface="+mn-lt"/>
            </a:endParaRPr>
          </a:p>
          <a:p>
            <a:pPr marL="457200" lvl="0" indent="-304800" algn="l" rtl="0">
              <a:lnSpc>
                <a:spcPct val="150000"/>
              </a:lnSpc>
              <a:spcBef>
                <a:spcPts val="0"/>
              </a:spcBef>
              <a:spcAft>
                <a:spcPts val="0"/>
              </a:spcAft>
              <a:buSzPts val="1200"/>
              <a:buChar char="●"/>
            </a:pPr>
            <a:r>
              <a:rPr lang="en" b="1" dirty="0">
                <a:latin typeface="+mn-lt"/>
              </a:rPr>
              <a:t>Sample 1 -Average:</a:t>
            </a:r>
            <a:r>
              <a:rPr lang="en" dirty="0">
                <a:latin typeface="+mn-lt"/>
              </a:rPr>
              <a:t>  98.67 </a:t>
            </a:r>
            <a:r>
              <a:rPr lang="en" u="sng" dirty="0">
                <a:latin typeface="+mn-lt"/>
              </a:rPr>
              <a:t>+</a:t>
            </a:r>
            <a:r>
              <a:rPr lang="en" dirty="0">
                <a:latin typeface="+mn-lt"/>
              </a:rPr>
              <a:t> 9.87 cells </a:t>
            </a:r>
            <a:endParaRPr dirty="0">
              <a:latin typeface="+mn-lt"/>
            </a:endParaRPr>
          </a:p>
          <a:p>
            <a:pPr marL="457200" lvl="0" indent="-304800" algn="l" rtl="0">
              <a:lnSpc>
                <a:spcPct val="150000"/>
              </a:lnSpc>
              <a:spcBef>
                <a:spcPts val="0"/>
              </a:spcBef>
              <a:spcAft>
                <a:spcPts val="0"/>
              </a:spcAft>
              <a:buSzPts val="1200"/>
              <a:buChar char="●"/>
            </a:pPr>
            <a:r>
              <a:rPr lang="en" b="1" dirty="0">
                <a:latin typeface="+mn-lt"/>
              </a:rPr>
              <a:t>Sample 2 -Average:</a:t>
            </a:r>
            <a:r>
              <a:rPr lang="en" dirty="0">
                <a:latin typeface="+mn-lt"/>
              </a:rPr>
              <a:t> 50 </a:t>
            </a:r>
            <a:r>
              <a:rPr lang="en" u="sng" dirty="0">
                <a:latin typeface="+mn-lt"/>
              </a:rPr>
              <a:t>+</a:t>
            </a:r>
            <a:r>
              <a:rPr lang="en" dirty="0">
                <a:latin typeface="+mn-lt"/>
              </a:rPr>
              <a:t> 4.24 cells </a:t>
            </a:r>
            <a:endParaRPr dirty="0">
              <a:latin typeface="+mn-lt"/>
            </a:endParaRPr>
          </a:p>
          <a:p>
            <a:pPr marL="457200" lvl="0" indent="-304800" algn="l" rtl="0">
              <a:lnSpc>
                <a:spcPct val="150000"/>
              </a:lnSpc>
              <a:spcBef>
                <a:spcPts val="0"/>
              </a:spcBef>
              <a:spcAft>
                <a:spcPts val="0"/>
              </a:spcAft>
              <a:buSzPts val="1200"/>
              <a:buChar char="●"/>
            </a:pPr>
            <a:r>
              <a:rPr lang="en" b="1" dirty="0">
                <a:latin typeface="+mn-lt"/>
              </a:rPr>
              <a:t>Sample 3 -Average: </a:t>
            </a:r>
            <a:r>
              <a:rPr lang="en" dirty="0">
                <a:latin typeface="+mn-lt"/>
              </a:rPr>
              <a:t>73.33 </a:t>
            </a:r>
            <a:r>
              <a:rPr lang="en" u="sng" dirty="0">
                <a:latin typeface="+mn-lt"/>
              </a:rPr>
              <a:t>+</a:t>
            </a:r>
            <a:r>
              <a:rPr lang="en" dirty="0">
                <a:latin typeface="+mn-lt"/>
              </a:rPr>
              <a:t> 1.53 cells</a:t>
            </a:r>
            <a:endParaRPr dirty="0">
              <a:latin typeface="+mn-lt"/>
            </a:endParaRPr>
          </a:p>
        </p:txBody>
      </p:sp>
      <p:pic>
        <p:nvPicPr>
          <p:cNvPr id="1600" name="Google Shape;1600;p38"/>
          <p:cNvPicPr preferRelativeResize="0"/>
          <p:nvPr/>
        </p:nvPicPr>
        <p:blipFill rotWithShape="1">
          <a:blip r:embed="rId3">
            <a:alphaModFix/>
          </a:blip>
          <a:srcRect l="4535" t="7271" r="35386" b="46440"/>
          <a:stretch/>
        </p:blipFill>
        <p:spPr>
          <a:xfrm>
            <a:off x="3768388" y="1222900"/>
            <a:ext cx="5041050" cy="2912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1620" name="Google Shape;1620;p40"/>
          <p:cNvSpPr txBox="1"/>
          <p:nvPr/>
        </p:nvSpPr>
        <p:spPr>
          <a:xfrm>
            <a:off x="577875" y="1846877"/>
            <a:ext cx="3976855" cy="1883562"/>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lt1"/>
              </a:buClr>
              <a:buSzPts val="1200"/>
              <a:buFont typeface="Inter"/>
              <a:buChar char="●"/>
            </a:pPr>
            <a:r>
              <a:rPr lang="en" sz="1600" dirty="0">
                <a:solidFill>
                  <a:schemeClr val="lt1"/>
                </a:solidFill>
                <a:latin typeface="Inter"/>
                <a:ea typeface="Inter"/>
                <a:cs typeface="Inter"/>
                <a:sym typeface="Inter"/>
              </a:rPr>
              <a:t>Machine learning (ML) model</a:t>
            </a:r>
            <a:endParaRPr sz="1600" dirty="0">
              <a:solidFill>
                <a:schemeClr val="lt1"/>
              </a:solidFill>
              <a:latin typeface="Inter"/>
              <a:ea typeface="Inter"/>
              <a:cs typeface="Inter"/>
              <a:sym typeface="Inter"/>
            </a:endParaRPr>
          </a:p>
          <a:p>
            <a:pPr marL="457200" lvl="0" indent="-304800" algn="l" rtl="0">
              <a:lnSpc>
                <a:spcPct val="115000"/>
              </a:lnSpc>
              <a:spcBef>
                <a:spcPts val="0"/>
              </a:spcBef>
              <a:spcAft>
                <a:spcPts val="0"/>
              </a:spcAft>
              <a:buClr>
                <a:schemeClr val="lt1"/>
              </a:buClr>
              <a:buSzPts val="1200"/>
              <a:buFont typeface="Inter"/>
              <a:buChar char="●"/>
            </a:pPr>
            <a:r>
              <a:rPr lang="en" sz="1600" dirty="0">
                <a:solidFill>
                  <a:schemeClr val="lt1"/>
                </a:solidFill>
                <a:latin typeface="Inter"/>
                <a:ea typeface="Inter"/>
                <a:cs typeface="Inter"/>
                <a:sym typeface="Inter"/>
              </a:rPr>
              <a:t>Look for specific parts inside of an image</a:t>
            </a:r>
            <a:endParaRPr sz="1600" dirty="0">
              <a:solidFill>
                <a:schemeClr val="lt1"/>
              </a:solidFill>
              <a:latin typeface="Inter"/>
              <a:ea typeface="Inter"/>
              <a:cs typeface="Inter"/>
              <a:sym typeface="Inter"/>
            </a:endParaRPr>
          </a:p>
          <a:p>
            <a:pPr marL="457200" lvl="0" indent="-304800" algn="l" rtl="0">
              <a:lnSpc>
                <a:spcPct val="115000"/>
              </a:lnSpc>
              <a:spcBef>
                <a:spcPts val="0"/>
              </a:spcBef>
              <a:spcAft>
                <a:spcPts val="0"/>
              </a:spcAft>
              <a:buClr>
                <a:schemeClr val="lt1"/>
              </a:buClr>
              <a:buSzPts val="1200"/>
              <a:buFont typeface="Inter"/>
              <a:buChar char="●"/>
            </a:pPr>
            <a:r>
              <a:rPr lang="en" sz="1600" dirty="0">
                <a:solidFill>
                  <a:schemeClr val="lt1"/>
                </a:solidFill>
                <a:latin typeface="Inter"/>
                <a:ea typeface="Inter"/>
                <a:cs typeface="Inter"/>
                <a:sym typeface="Inter"/>
              </a:rPr>
              <a:t>Used numpy, matplotlib, CSBDeep, Stardist, Seaborn, Pandas, Skimage</a:t>
            </a:r>
            <a:endParaRPr sz="1600" b="1" i="1" u="sng" dirty="0">
              <a:solidFill>
                <a:schemeClr val="lt1"/>
              </a:solidFill>
              <a:latin typeface="Inter"/>
              <a:ea typeface="Inter"/>
              <a:cs typeface="Inter"/>
              <a:sym typeface="Inter"/>
            </a:endParaRPr>
          </a:p>
        </p:txBody>
      </p:sp>
      <p:pic>
        <p:nvPicPr>
          <p:cNvPr id="1622" name="Google Shape;1622;p40"/>
          <p:cNvPicPr preferRelativeResize="0"/>
          <p:nvPr/>
        </p:nvPicPr>
        <p:blipFill>
          <a:blip r:embed="rId3">
            <a:alphaModFix/>
          </a:blip>
          <a:stretch>
            <a:fillRect/>
          </a:stretch>
        </p:blipFill>
        <p:spPr>
          <a:xfrm>
            <a:off x="4497288" y="1071306"/>
            <a:ext cx="1905000" cy="2090744"/>
          </a:xfrm>
          <a:prstGeom prst="rect">
            <a:avLst/>
          </a:prstGeom>
          <a:noFill/>
          <a:ln>
            <a:noFill/>
          </a:ln>
        </p:spPr>
      </p:pic>
      <p:pic>
        <p:nvPicPr>
          <p:cNvPr id="1623" name="Google Shape;1623;p40"/>
          <p:cNvPicPr preferRelativeResize="0"/>
          <p:nvPr/>
        </p:nvPicPr>
        <p:blipFill rotWithShape="1">
          <a:blip r:embed="rId4">
            <a:alphaModFix/>
          </a:blip>
          <a:srcRect l="8681" t="4168" r="7685" b="6378"/>
          <a:stretch/>
        </p:blipFill>
        <p:spPr>
          <a:xfrm>
            <a:off x="4219350" y="3228400"/>
            <a:ext cx="2384325" cy="1530150"/>
          </a:xfrm>
          <a:prstGeom prst="rect">
            <a:avLst/>
          </a:prstGeom>
          <a:noFill/>
          <a:ln>
            <a:noFill/>
          </a:ln>
        </p:spPr>
      </p:pic>
      <p:pic>
        <p:nvPicPr>
          <p:cNvPr id="1624" name="Google Shape;1624;p40"/>
          <p:cNvPicPr preferRelativeResize="0"/>
          <p:nvPr/>
        </p:nvPicPr>
        <p:blipFill>
          <a:blip r:embed="rId5">
            <a:alphaModFix/>
          </a:blip>
          <a:stretch>
            <a:fillRect/>
          </a:stretch>
        </p:blipFill>
        <p:spPr>
          <a:xfrm>
            <a:off x="6721575" y="2853550"/>
            <a:ext cx="1905000" cy="1905000"/>
          </a:xfrm>
          <a:prstGeom prst="rect">
            <a:avLst/>
          </a:prstGeom>
          <a:noFill/>
          <a:ln>
            <a:noFill/>
          </a:ln>
        </p:spPr>
      </p:pic>
      <p:pic>
        <p:nvPicPr>
          <p:cNvPr id="1625" name="Google Shape;1625;p40"/>
          <p:cNvPicPr preferRelativeResize="0"/>
          <p:nvPr/>
        </p:nvPicPr>
        <p:blipFill>
          <a:blip r:embed="rId6">
            <a:alphaModFix/>
          </a:blip>
          <a:stretch>
            <a:fillRect/>
          </a:stretch>
        </p:blipFill>
        <p:spPr>
          <a:xfrm>
            <a:off x="517425" y="3410868"/>
            <a:ext cx="1428750" cy="1428750"/>
          </a:xfrm>
          <a:prstGeom prst="rect">
            <a:avLst/>
          </a:prstGeom>
          <a:noFill/>
          <a:ln>
            <a:noFill/>
          </a:ln>
        </p:spPr>
      </p:pic>
      <p:pic>
        <p:nvPicPr>
          <p:cNvPr id="1626" name="Google Shape;1626;p40"/>
          <p:cNvPicPr preferRelativeResize="0"/>
          <p:nvPr/>
        </p:nvPicPr>
        <p:blipFill>
          <a:blip r:embed="rId7">
            <a:alphaModFix/>
          </a:blip>
          <a:stretch>
            <a:fillRect/>
          </a:stretch>
        </p:blipFill>
        <p:spPr>
          <a:xfrm>
            <a:off x="6684026" y="47925"/>
            <a:ext cx="1796450" cy="1796472"/>
          </a:xfrm>
          <a:prstGeom prst="rect">
            <a:avLst/>
          </a:prstGeom>
          <a:noFill/>
          <a:ln>
            <a:noFill/>
          </a:ln>
        </p:spPr>
      </p:pic>
      <p:pic>
        <p:nvPicPr>
          <p:cNvPr id="1627" name="Google Shape;1627;p40"/>
          <p:cNvPicPr preferRelativeResize="0"/>
          <p:nvPr/>
        </p:nvPicPr>
        <p:blipFill>
          <a:blip r:embed="rId8">
            <a:alphaModFix/>
          </a:blip>
          <a:stretch>
            <a:fillRect/>
          </a:stretch>
        </p:blipFill>
        <p:spPr>
          <a:xfrm>
            <a:off x="2064075" y="3726347"/>
            <a:ext cx="2013000" cy="1006500"/>
          </a:xfrm>
          <a:prstGeom prst="rect">
            <a:avLst/>
          </a:prstGeom>
          <a:noFill/>
          <a:ln>
            <a:noFill/>
          </a:ln>
        </p:spPr>
      </p:pic>
      <p:pic>
        <p:nvPicPr>
          <p:cNvPr id="1628" name="Google Shape;1628;p40"/>
          <p:cNvPicPr preferRelativeResize="0"/>
          <p:nvPr/>
        </p:nvPicPr>
        <p:blipFill>
          <a:blip r:embed="rId9">
            <a:alphaModFix/>
          </a:blip>
          <a:stretch>
            <a:fillRect/>
          </a:stretch>
        </p:blipFill>
        <p:spPr>
          <a:xfrm>
            <a:off x="6461100" y="1894790"/>
            <a:ext cx="2242300" cy="908359"/>
          </a:xfrm>
          <a:prstGeom prst="rect">
            <a:avLst/>
          </a:prstGeom>
          <a:noFill/>
          <a:ln>
            <a:noFill/>
          </a:ln>
        </p:spPr>
      </p:pic>
      <p:pic>
        <p:nvPicPr>
          <p:cNvPr id="1629" name="Google Shape;1629;p40"/>
          <p:cNvPicPr preferRelativeResize="0"/>
          <p:nvPr/>
        </p:nvPicPr>
        <p:blipFill rotWithShape="1">
          <a:blip r:embed="rId10">
            <a:alphaModFix/>
          </a:blip>
          <a:srcRect l="5095" t="10538" r="2602" b="14935"/>
          <a:stretch/>
        </p:blipFill>
        <p:spPr>
          <a:xfrm>
            <a:off x="4127475" y="121320"/>
            <a:ext cx="2476200" cy="899585"/>
          </a:xfrm>
          <a:prstGeom prst="rect">
            <a:avLst/>
          </a:prstGeom>
          <a:noFill/>
          <a:ln>
            <a:noFill/>
          </a:ln>
        </p:spPr>
      </p:pic>
      <p:sp>
        <p:nvSpPr>
          <p:cNvPr id="2" name="Google Shape;1614;p39">
            <a:extLst>
              <a:ext uri="{FF2B5EF4-FFF2-40B4-BE49-F238E27FC236}">
                <a16:creationId xmlns:a16="http://schemas.microsoft.com/office/drawing/2014/main" id="{CCA70E66-DEE8-9800-C3C1-2196A9A468B7}"/>
              </a:ext>
            </a:extLst>
          </p:cNvPr>
          <p:cNvSpPr txBox="1"/>
          <p:nvPr/>
        </p:nvSpPr>
        <p:spPr>
          <a:xfrm>
            <a:off x="517425" y="280195"/>
            <a:ext cx="3429735" cy="16711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800" b="1" dirty="0">
                <a:solidFill>
                  <a:schemeClr val="dk1"/>
                </a:solidFill>
                <a:latin typeface="+mj-lt"/>
                <a:ea typeface="Be Vietnam Pro Black"/>
                <a:cs typeface="Be Vietnam Pro Black"/>
                <a:sym typeface="Be Vietnam Pro Black"/>
              </a:rPr>
              <a:t>Methods- Image Segmentation Requirements</a:t>
            </a:r>
            <a:endParaRPr sz="1200" b="1" dirty="0">
              <a:solidFill>
                <a:schemeClr val="lt1"/>
              </a:solidFill>
              <a:latin typeface="+mj-lt"/>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634;p41">
            <a:extLst>
              <a:ext uri="{FF2B5EF4-FFF2-40B4-BE49-F238E27FC236}">
                <a16:creationId xmlns:a16="http://schemas.microsoft.com/office/drawing/2014/main" id="{0D928C53-1F28-EB5E-9A27-95E247DC4004}"/>
              </a:ext>
            </a:extLst>
          </p:cNvPr>
          <p:cNvSpPr txBox="1"/>
          <p:nvPr/>
        </p:nvSpPr>
        <p:spPr>
          <a:xfrm>
            <a:off x="356994" y="1432539"/>
            <a:ext cx="7308725" cy="1175676"/>
          </a:xfrm>
          <a:prstGeom prst="rect">
            <a:avLst/>
          </a:prstGeom>
          <a:noFill/>
          <a:ln>
            <a:noFill/>
          </a:ln>
        </p:spPr>
        <p:txBody>
          <a:bodyPr spcFirstLastPara="1" wrap="square" lIns="91425" tIns="91425" rIns="91425" bIns="91425" anchor="t" anchorCtr="0">
            <a:spAutoFit/>
          </a:bodyPr>
          <a:lstStyle/>
          <a:p>
            <a:pPr marL="457200" lvl="0" indent="-292100" algn="l" rtl="0">
              <a:lnSpc>
                <a:spcPct val="115000"/>
              </a:lnSpc>
              <a:spcBef>
                <a:spcPts val="0"/>
              </a:spcBef>
              <a:spcAft>
                <a:spcPts val="0"/>
              </a:spcAft>
              <a:buClr>
                <a:schemeClr val="lt1"/>
              </a:buClr>
              <a:buSzPts val="1000"/>
              <a:buFont typeface="Inter"/>
              <a:buChar char="●"/>
            </a:pPr>
            <a:r>
              <a:rPr lang="en" dirty="0">
                <a:solidFill>
                  <a:schemeClr val="lt1"/>
                </a:solidFill>
                <a:latin typeface="+mn-lt"/>
                <a:ea typeface="Inter"/>
                <a:cs typeface="Inter"/>
                <a:sym typeface="Inter"/>
              </a:rPr>
              <a:t>All representative tiles were segmented</a:t>
            </a:r>
            <a:endParaRPr dirty="0">
              <a:solidFill>
                <a:schemeClr val="lt1"/>
              </a:solidFill>
              <a:latin typeface="+mn-lt"/>
              <a:ea typeface="Inter"/>
              <a:cs typeface="Inter"/>
              <a:sym typeface="Inter"/>
            </a:endParaRPr>
          </a:p>
          <a:p>
            <a:pPr marL="457200" lvl="0" indent="-292100" algn="l" rtl="0">
              <a:lnSpc>
                <a:spcPct val="115000"/>
              </a:lnSpc>
              <a:spcBef>
                <a:spcPts val="0"/>
              </a:spcBef>
              <a:spcAft>
                <a:spcPts val="0"/>
              </a:spcAft>
              <a:buClr>
                <a:schemeClr val="lt1"/>
              </a:buClr>
              <a:buSzPts val="1000"/>
              <a:buFont typeface="Inter"/>
              <a:buChar char="●"/>
            </a:pPr>
            <a:r>
              <a:rPr lang="en" dirty="0">
                <a:solidFill>
                  <a:schemeClr val="lt1"/>
                </a:solidFill>
                <a:latin typeface="+mn-lt"/>
                <a:ea typeface="Inter"/>
                <a:cs typeface="Inter"/>
                <a:sym typeface="Inter"/>
              </a:rPr>
              <a:t>Below is an example of sample 1 segmentation (fully covered tile)</a:t>
            </a:r>
            <a:endParaRPr dirty="0">
              <a:solidFill>
                <a:schemeClr val="lt1"/>
              </a:solidFill>
              <a:latin typeface="+mn-lt"/>
              <a:ea typeface="Inter"/>
              <a:cs typeface="Inter"/>
              <a:sym typeface="Inter"/>
            </a:endParaRPr>
          </a:p>
          <a:p>
            <a:pPr marL="457200" lvl="0" indent="-292100" algn="l" rtl="0">
              <a:lnSpc>
                <a:spcPct val="115000"/>
              </a:lnSpc>
              <a:spcBef>
                <a:spcPts val="0"/>
              </a:spcBef>
              <a:spcAft>
                <a:spcPts val="0"/>
              </a:spcAft>
              <a:buClr>
                <a:schemeClr val="lt1"/>
              </a:buClr>
              <a:buSzPts val="1000"/>
              <a:buFont typeface="Inter"/>
              <a:buChar char="●"/>
            </a:pPr>
            <a:r>
              <a:rPr lang="en" dirty="0">
                <a:solidFill>
                  <a:schemeClr val="lt1"/>
                </a:solidFill>
                <a:latin typeface="+mn-lt"/>
                <a:ea typeface="Inter"/>
                <a:cs typeface="Inter"/>
                <a:sym typeface="Inter"/>
              </a:rPr>
              <a:t>Segmented slides were counted by the </a:t>
            </a:r>
            <a:r>
              <a:rPr lang="en" dirty="0" err="1">
                <a:solidFill>
                  <a:schemeClr val="lt1"/>
                </a:solidFill>
                <a:latin typeface="+mn-lt"/>
                <a:ea typeface="Inter"/>
                <a:cs typeface="Inter"/>
                <a:sym typeface="Inter"/>
              </a:rPr>
              <a:t>StarDist</a:t>
            </a:r>
            <a:r>
              <a:rPr lang="en" dirty="0">
                <a:solidFill>
                  <a:schemeClr val="lt1"/>
                </a:solidFill>
                <a:latin typeface="+mn-lt"/>
                <a:ea typeface="Inter"/>
                <a:cs typeface="Inter"/>
                <a:sym typeface="Inter"/>
              </a:rPr>
              <a:t> ML tool</a:t>
            </a:r>
            <a:endParaRPr dirty="0">
              <a:solidFill>
                <a:schemeClr val="lt1"/>
              </a:solidFill>
              <a:latin typeface="+mn-lt"/>
              <a:ea typeface="Inter"/>
              <a:cs typeface="Inter"/>
              <a:sym typeface="Inter"/>
            </a:endParaRPr>
          </a:p>
          <a:p>
            <a:pPr marL="457200" lvl="0" indent="-292100" algn="l" rtl="0">
              <a:lnSpc>
                <a:spcPct val="115000"/>
              </a:lnSpc>
              <a:spcBef>
                <a:spcPts val="0"/>
              </a:spcBef>
              <a:spcAft>
                <a:spcPts val="0"/>
              </a:spcAft>
              <a:buClr>
                <a:schemeClr val="lt1"/>
              </a:buClr>
              <a:buSzPts val="1000"/>
              <a:buFont typeface="Inter"/>
              <a:buChar char="●"/>
            </a:pPr>
            <a:r>
              <a:rPr lang="en" dirty="0">
                <a:solidFill>
                  <a:schemeClr val="lt1"/>
                </a:solidFill>
                <a:latin typeface="+mn-lt"/>
                <a:ea typeface="Inter"/>
                <a:cs typeface="Inter"/>
                <a:sym typeface="Inter"/>
              </a:rPr>
              <a:t>The segmented count was compared to the manual count</a:t>
            </a:r>
            <a:endParaRPr dirty="0">
              <a:solidFill>
                <a:schemeClr val="lt1"/>
              </a:solidFill>
              <a:latin typeface="+mn-lt"/>
              <a:ea typeface="Inter"/>
              <a:cs typeface="Inter"/>
              <a:sym typeface="Inter"/>
            </a:endParaRPr>
          </a:p>
        </p:txBody>
      </p:sp>
      <p:pic>
        <p:nvPicPr>
          <p:cNvPr id="3" name="Google Shape;1637;p41">
            <a:extLst>
              <a:ext uri="{FF2B5EF4-FFF2-40B4-BE49-F238E27FC236}">
                <a16:creationId xmlns:a16="http://schemas.microsoft.com/office/drawing/2014/main" id="{33BAD20F-3290-10DC-47DE-270C89586EF9}"/>
              </a:ext>
            </a:extLst>
          </p:cNvPr>
          <p:cNvPicPr preferRelativeResize="0"/>
          <p:nvPr/>
        </p:nvPicPr>
        <p:blipFill>
          <a:blip r:embed="rId2">
            <a:alphaModFix/>
          </a:blip>
          <a:stretch>
            <a:fillRect/>
          </a:stretch>
        </p:blipFill>
        <p:spPr>
          <a:xfrm>
            <a:off x="6107795" y="3237323"/>
            <a:ext cx="2997801" cy="1589548"/>
          </a:xfrm>
          <a:prstGeom prst="rect">
            <a:avLst/>
          </a:prstGeom>
          <a:noFill/>
          <a:ln>
            <a:noFill/>
          </a:ln>
        </p:spPr>
      </p:pic>
      <p:pic>
        <p:nvPicPr>
          <p:cNvPr id="4" name="Google Shape;1638;p41">
            <a:extLst>
              <a:ext uri="{FF2B5EF4-FFF2-40B4-BE49-F238E27FC236}">
                <a16:creationId xmlns:a16="http://schemas.microsoft.com/office/drawing/2014/main" id="{158EF7D2-4A24-500A-C4CB-750ABAC96F59}"/>
              </a:ext>
            </a:extLst>
          </p:cNvPr>
          <p:cNvPicPr preferRelativeResize="0"/>
          <p:nvPr/>
        </p:nvPicPr>
        <p:blipFill>
          <a:blip r:embed="rId3">
            <a:alphaModFix/>
          </a:blip>
          <a:stretch>
            <a:fillRect/>
          </a:stretch>
        </p:blipFill>
        <p:spPr>
          <a:xfrm>
            <a:off x="3036206" y="3174145"/>
            <a:ext cx="2997800" cy="1652726"/>
          </a:xfrm>
          <a:prstGeom prst="rect">
            <a:avLst/>
          </a:prstGeom>
          <a:noFill/>
          <a:ln>
            <a:noFill/>
          </a:ln>
        </p:spPr>
      </p:pic>
      <p:pic>
        <p:nvPicPr>
          <p:cNvPr id="5" name="Google Shape;1639;p41">
            <a:extLst>
              <a:ext uri="{FF2B5EF4-FFF2-40B4-BE49-F238E27FC236}">
                <a16:creationId xmlns:a16="http://schemas.microsoft.com/office/drawing/2014/main" id="{60B3BF28-BCC1-AE1D-E931-CEF12F54C38E}"/>
              </a:ext>
            </a:extLst>
          </p:cNvPr>
          <p:cNvPicPr preferRelativeResize="0"/>
          <p:nvPr/>
        </p:nvPicPr>
        <p:blipFill rotWithShape="1">
          <a:blip r:embed="rId4">
            <a:alphaModFix/>
          </a:blip>
          <a:srcRect l="2610"/>
          <a:stretch/>
        </p:blipFill>
        <p:spPr>
          <a:xfrm>
            <a:off x="38383" y="3174147"/>
            <a:ext cx="2927524" cy="1652724"/>
          </a:xfrm>
          <a:prstGeom prst="rect">
            <a:avLst/>
          </a:prstGeom>
          <a:noFill/>
          <a:ln>
            <a:noFill/>
          </a:ln>
        </p:spPr>
      </p:pic>
      <p:sp>
        <p:nvSpPr>
          <p:cNvPr id="6" name="Google Shape;1640;p41">
            <a:extLst>
              <a:ext uri="{FF2B5EF4-FFF2-40B4-BE49-F238E27FC236}">
                <a16:creationId xmlns:a16="http://schemas.microsoft.com/office/drawing/2014/main" id="{D7961A9B-EA56-9D3C-C5CB-4D8C436321FD}"/>
              </a:ext>
            </a:extLst>
          </p:cNvPr>
          <p:cNvSpPr txBox="1"/>
          <p:nvPr/>
        </p:nvSpPr>
        <p:spPr>
          <a:xfrm>
            <a:off x="395133" y="2735298"/>
            <a:ext cx="2214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u="sng" dirty="0">
                <a:solidFill>
                  <a:schemeClr val="lt1"/>
                </a:solidFill>
                <a:latin typeface="Inter"/>
                <a:ea typeface="Inter"/>
                <a:cs typeface="Inter"/>
                <a:sym typeface="Inter"/>
              </a:rPr>
              <a:t>Sample 1 Original</a:t>
            </a:r>
            <a:endParaRPr sz="1200" b="1" u="sng" dirty="0">
              <a:solidFill>
                <a:schemeClr val="lt1"/>
              </a:solidFill>
              <a:latin typeface="Inter"/>
              <a:ea typeface="Inter"/>
              <a:cs typeface="Inter"/>
              <a:sym typeface="Inter"/>
            </a:endParaRPr>
          </a:p>
        </p:txBody>
      </p:sp>
      <p:sp>
        <p:nvSpPr>
          <p:cNvPr id="7" name="Google Shape;1641;p41">
            <a:extLst>
              <a:ext uri="{FF2B5EF4-FFF2-40B4-BE49-F238E27FC236}">
                <a16:creationId xmlns:a16="http://schemas.microsoft.com/office/drawing/2014/main" id="{8F2E4BB8-8B7F-0C42-2EE4-74DF98E53514}"/>
              </a:ext>
            </a:extLst>
          </p:cNvPr>
          <p:cNvSpPr txBox="1"/>
          <p:nvPr/>
        </p:nvSpPr>
        <p:spPr>
          <a:xfrm>
            <a:off x="3366156" y="2787624"/>
            <a:ext cx="2337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u="sng" dirty="0">
                <a:solidFill>
                  <a:schemeClr val="lt1"/>
                </a:solidFill>
                <a:latin typeface="Inter"/>
                <a:ea typeface="Inter"/>
                <a:cs typeface="Inter"/>
                <a:sym typeface="Inter"/>
              </a:rPr>
              <a:t>Sample 1 Normalized</a:t>
            </a:r>
            <a:endParaRPr sz="1200" b="1" u="sng" dirty="0">
              <a:solidFill>
                <a:schemeClr val="lt1"/>
              </a:solidFill>
              <a:latin typeface="Inter"/>
              <a:ea typeface="Inter"/>
              <a:cs typeface="Inter"/>
              <a:sym typeface="Inter"/>
            </a:endParaRPr>
          </a:p>
        </p:txBody>
      </p:sp>
      <p:sp>
        <p:nvSpPr>
          <p:cNvPr id="8" name="Google Shape;1642;p41">
            <a:extLst>
              <a:ext uri="{FF2B5EF4-FFF2-40B4-BE49-F238E27FC236}">
                <a16:creationId xmlns:a16="http://schemas.microsoft.com/office/drawing/2014/main" id="{717FD388-07D7-7914-F511-761A3F380F75}"/>
              </a:ext>
            </a:extLst>
          </p:cNvPr>
          <p:cNvSpPr txBox="1"/>
          <p:nvPr/>
        </p:nvSpPr>
        <p:spPr>
          <a:xfrm>
            <a:off x="6539610" y="2836435"/>
            <a:ext cx="2134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u="sng" dirty="0">
                <a:solidFill>
                  <a:schemeClr val="lt1"/>
                </a:solidFill>
                <a:latin typeface="Inter"/>
                <a:ea typeface="Inter"/>
                <a:cs typeface="Inter"/>
                <a:sym typeface="Inter"/>
              </a:rPr>
              <a:t>Sample 1  H-Only Stain</a:t>
            </a:r>
            <a:endParaRPr sz="1200" b="1" u="sng" dirty="0">
              <a:solidFill>
                <a:schemeClr val="lt1"/>
              </a:solidFill>
              <a:latin typeface="Inter"/>
              <a:ea typeface="Inter"/>
              <a:cs typeface="Inter"/>
              <a:sym typeface="Inter"/>
            </a:endParaRPr>
          </a:p>
        </p:txBody>
      </p:sp>
      <p:sp>
        <p:nvSpPr>
          <p:cNvPr id="9" name="Google Shape;1614;p39">
            <a:extLst>
              <a:ext uri="{FF2B5EF4-FFF2-40B4-BE49-F238E27FC236}">
                <a16:creationId xmlns:a16="http://schemas.microsoft.com/office/drawing/2014/main" id="{2292DE2C-21FA-1F94-3810-781D0DAB7329}"/>
              </a:ext>
            </a:extLst>
          </p:cNvPr>
          <p:cNvSpPr txBox="1"/>
          <p:nvPr/>
        </p:nvSpPr>
        <p:spPr>
          <a:xfrm>
            <a:off x="38383" y="382585"/>
            <a:ext cx="9067213" cy="1069493"/>
          </a:xfrm>
          <a:prstGeom prst="rect">
            <a:avLst/>
          </a:prstGeom>
          <a:noFill/>
          <a:ln>
            <a:noFill/>
          </a:ln>
        </p:spPr>
        <p:txBody>
          <a:bodyPr spcFirstLastPara="1" wrap="square" lIns="91425" tIns="91425" rIns="91425" bIns="91425" anchor="t" anchorCtr="0">
            <a:spAutoFit/>
          </a:bodyPr>
          <a:lstStyle/>
          <a:p>
            <a:pPr lvl="0">
              <a:lnSpc>
                <a:spcPct val="115000"/>
              </a:lnSpc>
            </a:pPr>
            <a:r>
              <a:rPr lang="en" sz="2500" b="1" dirty="0">
                <a:solidFill>
                  <a:schemeClr val="tx1"/>
                </a:solidFill>
                <a:latin typeface="Arial" panose="020B0604020202020204" pitchFamily="34" charset="0"/>
                <a:ea typeface="Be Vietnam Pro Black"/>
                <a:cs typeface="Arial" panose="020B0604020202020204" pitchFamily="34" charset="0"/>
                <a:sym typeface="Be Vietnam Pro Black"/>
              </a:rPr>
              <a:t>Methods- </a:t>
            </a:r>
            <a:r>
              <a:rPr lang="en" sz="2500" b="1" dirty="0">
                <a:solidFill>
                  <a:schemeClr val="tx1"/>
                </a:solidFill>
                <a:latin typeface="Arial" panose="020B0604020202020204" pitchFamily="34" charset="0"/>
                <a:ea typeface="Inter"/>
                <a:cs typeface="Arial" panose="020B0604020202020204" pitchFamily="34" charset="0"/>
                <a:sym typeface="Inter"/>
              </a:rPr>
              <a:t>Image Segmentation with Original, Normalized, and H-only Fully Covered Tiles for Cell Counting</a:t>
            </a:r>
            <a:endParaRPr sz="2500" b="1" dirty="0">
              <a:solidFill>
                <a:schemeClr val="tx1"/>
              </a:solidFill>
              <a:latin typeface="Arial" panose="020B0604020202020204" pitchFamily="34" charset="0"/>
              <a:ea typeface="Inter"/>
              <a:cs typeface="Arial" panose="020B0604020202020204" pitchFamily="34" charset="0"/>
              <a:sym typeface="Inter"/>
            </a:endParaRPr>
          </a:p>
        </p:txBody>
      </p:sp>
    </p:spTree>
    <p:extLst>
      <p:ext uri="{BB962C8B-B14F-4D97-AF65-F5344CB8AC3E}">
        <p14:creationId xmlns:p14="http://schemas.microsoft.com/office/powerpoint/2010/main" val="2348395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653;p43">
            <a:extLst>
              <a:ext uri="{FF2B5EF4-FFF2-40B4-BE49-F238E27FC236}">
                <a16:creationId xmlns:a16="http://schemas.microsoft.com/office/drawing/2014/main" id="{470D4AA8-70BD-C5AE-565F-6F4C70ECCD6B}"/>
              </a:ext>
            </a:extLst>
          </p:cNvPr>
          <p:cNvSpPr txBox="1">
            <a:spLocks/>
          </p:cNvSpPr>
          <p:nvPr/>
        </p:nvSpPr>
        <p:spPr>
          <a:xfrm>
            <a:off x="465414" y="985649"/>
            <a:ext cx="7692623" cy="10795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algn="l"/>
            <a:r>
              <a:rPr lang="en-US" b="1" dirty="0">
                <a:latin typeface="+mj-lt"/>
              </a:rPr>
              <a:t>Results- Manual Compared to Image Segmented Cell Counts</a:t>
            </a:r>
          </a:p>
        </p:txBody>
      </p:sp>
      <p:sp>
        <p:nvSpPr>
          <p:cNvPr id="4" name="Google Shape;1654;p43">
            <a:extLst>
              <a:ext uri="{FF2B5EF4-FFF2-40B4-BE49-F238E27FC236}">
                <a16:creationId xmlns:a16="http://schemas.microsoft.com/office/drawing/2014/main" id="{2492F89E-FA11-291C-B397-1E69A8A5D843}"/>
              </a:ext>
            </a:extLst>
          </p:cNvPr>
          <p:cNvSpPr txBox="1"/>
          <p:nvPr/>
        </p:nvSpPr>
        <p:spPr>
          <a:xfrm>
            <a:off x="323877" y="2159550"/>
            <a:ext cx="4514700" cy="1423436"/>
          </a:xfrm>
          <a:prstGeom prst="rect">
            <a:avLst/>
          </a:prstGeom>
          <a:noFill/>
          <a:ln>
            <a:noFill/>
          </a:ln>
        </p:spPr>
        <p:txBody>
          <a:bodyPr spcFirstLastPara="1" wrap="square" lIns="91425" tIns="91425" rIns="91425" bIns="91425" anchor="t" anchorCtr="0">
            <a:spAutoFit/>
          </a:bodyPr>
          <a:lstStyle/>
          <a:p>
            <a:pPr marL="139700" lvl="0" algn="l" rtl="0">
              <a:lnSpc>
                <a:spcPct val="115000"/>
              </a:lnSpc>
              <a:spcBef>
                <a:spcPts val="0"/>
              </a:spcBef>
              <a:spcAft>
                <a:spcPts val="0"/>
              </a:spcAft>
              <a:buClr>
                <a:schemeClr val="lt1"/>
              </a:buClr>
              <a:buSzPts val="1400"/>
            </a:pPr>
            <a:r>
              <a:rPr lang="en" b="1" dirty="0">
                <a:solidFill>
                  <a:schemeClr val="lt1"/>
                </a:solidFill>
                <a:latin typeface="+mn-lt"/>
                <a:ea typeface="Inter"/>
                <a:cs typeface="Inter"/>
                <a:sym typeface="Inter"/>
              </a:rPr>
              <a:t>For Sample 1 </a:t>
            </a:r>
          </a:p>
          <a:p>
            <a:pPr marL="457200" lvl="0" indent="-317500" algn="l" rtl="0">
              <a:lnSpc>
                <a:spcPct val="115000"/>
              </a:lnSpc>
              <a:spcBef>
                <a:spcPts val="0"/>
              </a:spcBef>
              <a:spcAft>
                <a:spcPts val="0"/>
              </a:spcAft>
              <a:buClr>
                <a:schemeClr val="lt1"/>
              </a:buClr>
              <a:buSzPts val="1400"/>
              <a:buFont typeface="Inter"/>
              <a:buChar char="●"/>
            </a:pPr>
            <a:r>
              <a:rPr lang="en" b="1" dirty="0">
                <a:solidFill>
                  <a:schemeClr val="lt1"/>
                </a:solidFill>
                <a:latin typeface="+mn-lt"/>
                <a:ea typeface="Inter"/>
                <a:cs typeface="Inter"/>
                <a:sym typeface="Inter"/>
              </a:rPr>
              <a:t>Segmented H-only tile had a cell count closest to the manual count </a:t>
            </a:r>
            <a:endParaRPr b="1" dirty="0">
              <a:solidFill>
                <a:schemeClr val="lt1"/>
              </a:solidFill>
              <a:latin typeface="+mn-lt"/>
              <a:ea typeface="Inter"/>
              <a:cs typeface="Inter"/>
              <a:sym typeface="Inter"/>
            </a:endParaRPr>
          </a:p>
          <a:p>
            <a:pPr marL="457200" lvl="0" indent="-317500" algn="l" rtl="0">
              <a:lnSpc>
                <a:spcPct val="115000"/>
              </a:lnSpc>
              <a:spcBef>
                <a:spcPts val="0"/>
              </a:spcBef>
              <a:spcAft>
                <a:spcPts val="0"/>
              </a:spcAft>
              <a:buClr>
                <a:schemeClr val="lt1"/>
              </a:buClr>
              <a:buSzPts val="1400"/>
              <a:buFont typeface="Inter"/>
              <a:buChar char="●"/>
            </a:pPr>
            <a:r>
              <a:rPr lang="en" dirty="0">
                <a:solidFill>
                  <a:schemeClr val="lt1"/>
                </a:solidFill>
                <a:latin typeface="+mn-lt"/>
                <a:ea typeface="Inter"/>
                <a:cs typeface="Inter"/>
                <a:sym typeface="Inter"/>
              </a:rPr>
              <a:t>The Normalized tile was second closest to the manual count.</a:t>
            </a:r>
            <a:endParaRPr dirty="0">
              <a:solidFill>
                <a:schemeClr val="lt1"/>
              </a:solidFill>
              <a:latin typeface="+mn-lt"/>
              <a:ea typeface="Inter"/>
              <a:cs typeface="Inter"/>
              <a:sym typeface="Inter"/>
            </a:endParaRPr>
          </a:p>
        </p:txBody>
      </p:sp>
      <p:pic>
        <p:nvPicPr>
          <p:cNvPr id="6" name="Google Shape;1655;p43">
            <a:extLst>
              <a:ext uri="{FF2B5EF4-FFF2-40B4-BE49-F238E27FC236}">
                <a16:creationId xmlns:a16="http://schemas.microsoft.com/office/drawing/2014/main" id="{B06F0F43-5775-DDFB-01F6-5807EDFA6A20}"/>
              </a:ext>
            </a:extLst>
          </p:cNvPr>
          <p:cNvPicPr preferRelativeResize="0"/>
          <p:nvPr/>
        </p:nvPicPr>
        <p:blipFill rotWithShape="1">
          <a:blip r:embed="rId2">
            <a:alphaModFix/>
          </a:blip>
          <a:srcRect l="3924" t="14678" r="1289" b="18418"/>
          <a:stretch/>
        </p:blipFill>
        <p:spPr>
          <a:xfrm>
            <a:off x="4838577" y="1970903"/>
            <a:ext cx="4131524" cy="2186948"/>
          </a:xfrm>
          <a:prstGeom prst="rect">
            <a:avLst/>
          </a:prstGeom>
          <a:noFill/>
          <a:ln>
            <a:noFill/>
          </a:ln>
        </p:spPr>
      </p:pic>
      <p:sp>
        <p:nvSpPr>
          <p:cNvPr id="5" name="Google Shape;1660;p43">
            <a:extLst>
              <a:ext uri="{FF2B5EF4-FFF2-40B4-BE49-F238E27FC236}">
                <a16:creationId xmlns:a16="http://schemas.microsoft.com/office/drawing/2014/main" id="{60F39DF6-9FB0-C562-5B9C-A853CBBE7AEE}"/>
              </a:ext>
            </a:extLst>
          </p:cNvPr>
          <p:cNvSpPr txBox="1"/>
          <p:nvPr/>
        </p:nvSpPr>
        <p:spPr>
          <a:xfrm>
            <a:off x="5360275" y="3996301"/>
            <a:ext cx="34290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lt1"/>
                </a:solidFill>
                <a:latin typeface="Times New Roman"/>
                <a:ea typeface="Times New Roman"/>
                <a:cs typeface="Times New Roman"/>
                <a:sym typeface="Times New Roman"/>
              </a:rPr>
              <a:t>Slide Stain Type </a:t>
            </a:r>
            <a:endParaRPr sz="900" dirty="0">
              <a:solidFill>
                <a:schemeClr val="lt1"/>
              </a:solidFill>
              <a:latin typeface="Times New Roman"/>
              <a:ea typeface="Times New Roman"/>
              <a:cs typeface="Times New Roman"/>
              <a:sym typeface="Times New Roman"/>
            </a:endParaRPr>
          </a:p>
        </p:txBody>
      </p:sp>
      <p:pic>
        <p:nvPicPr>
          <p:cNvPr id="2" name="Picture Placeholder 105" descr="A close-up of a microscope&#10;&#10;Description automatically generated">
            <a:extLst>
              <a:ext uri="{FF2B5EF4-FFF2-40B4-BE49-F238E27FC236}">
                <a16:creationId xmlns:a16="http://schemas.microsoft.com/office/drawing/2014/main" id="{2C2092FA-3742-8F0E-87CD-091E7CB75709}"/>
              </a:ext>
            </a:extLst>
          </p:cNvPr>
          <p:cNvPicPr>
            <a:picLocks noChangeAspect="1"/>
          </p:cNvPicPr>
          <p:nvPr/>
        </p:nvPicPr>
        <p:blipFill rotWithShape="1">
          <a:blip r:embed="rId3">
            <a:extLst>
              <a:ext uri="{28A0092B-C50C-407E-A947-70E740481C1C}">
                <a14:useLocalDpi xmlns:a14="http://schemas.microsoft.com/office/drawing/2010/main" val="0"/>
              </a:ext>
            </a:extLst>
          </a:blip>
          <a:srcRect t="-293" b="-35"/>
          <a:stretch/>
        </p:blipFill>
        <p:spPr>
          <a:xfrm>
            <a:off x="2045556" y="3896346"/>
            <a:ext cx="843324" cy="846110"/>
          </a:xfrm>
          <a:prstGeom prst="rect">
            <a:avLst/>
          </a:prstGeom>
          <a:solidFill>
            <a:schemeClr val="bg1"/>
          </a:solidFill>
          <a:ln>
            <a:solidFill>
              <a:schemeClr val="tx2"/>
            </a:solidFill>
          </a:ln>
          <a:effectLst/>
        </p:spPr>
      </p:pic>
      <p:pic>
        <p:nvPicPr>
          <p:cNvPr id="7" name="Picture Placeholder 55" descr="A close-up of a microscope&#10;&#10;Description automatically generated">
            <a:extLst>
              <a:ext uri="{FF2B5EF4-FFF2-40B4-BE49-F238E27FC236}">
                <a16:creationId xmlns:a16="http://schemas.microsoft.com/office/drawing/2014/main" id="{4E1E3402-37B0-1C80-A5A0-15FB08020FF3}"/>
              </a:ext>
            </a:extLst>
          </p:cNvPr>
          <p:cNvPicPr>
            <a:picLocks noChangeAspect="1"/>
          </p:cNvPicPr>
          <p:nvPr/>
        </p:nvPicPr>
        <p:blipFill rotWithShape="1">
          <a:blip r:embed="rId4">
            <a:extLst>
              <a:ext uri="{28A0092B-C50C-407E-A947-70E740481C1C}">
                <a14:useLocalDpi xmlns:a14="http://schemas.microsoft.com/office/drawing/2010/main" val="0"/>
              </a:ext>
            </a:extLst>
          </a:blip>
          <a:srcRect t="568" b="-896"/>
          <a:stretch/>
        </p:blipFill>
        <p:spPr>
          <a:xfrm>
            <a:off x="2964755" y="3884519"/>
            <a:ext cx="843324" cy="846110"/>
          </a:xfrm>
          <a:prstGeom prst="rect">
            <a:avLst/>
          </a:prstGeom>
          <a:solidFill>
            <a:schemeClr val="bg1"/>
          </a:solidFill>
          <a:ln>
            <a:solidFill>
              <a:schemeClr val="tx2"/>
            </a:solidFill>
          </a:ln>
          <a:effectLst/>
        </p:spPr>
      </p:pic>
      <p:pic>
        <p:nvPicPr>
          <p:cNvPr id="8" name="Picture Placeholder 109" descr="A close-up of a microscope slide&#10;&#10;Description automatically generated">
            <a:extLst>
              <a:ext uri="{FF2B5EF4-FFF2-40B4-BE49-F238E27FC236}">
                <a16:creationId xmlns:a16="http://schemas.microsoft.com/office/drawing/2014/main" id="{2B6411C9-D934-26B7-53B5-026CE9BD166E}"/>
              </a:ext>
            </a:extLst>
          </p:cNvPr>
          <p:cNvPicPr>
            <a:picLocks noChangeAspect="1"/>
          </p:cNvPicPr>
          <p:nvPr/>
        </p:nvPicPr>
        <p:blipFill rotWithShape="1">
          <a:blip r:embed="rId5">
            <a:extLst>
              <a:ext uri="{28A0092B-C50C-407E-A947-70E740481C1C}">
                <a14:useLocalDpi xmlns:a14="http://schemas.microsoft.com/office/drawing/2010/main" val="0"/>
              </a:ext>
            </a:extLst>
          </a:blip>
          <a:srcRect t="-616" b="-515"/>
          <a:stretch/>
        </p:blipFill>
        <p:spPr>
          <a:xfrm>
            <a:off x="3929506" y="3884519"/>
            <a:ext cx="843324" cy="852877"/>
          </a:xfrm>
          <a:prstGeom prst="rect">
            <a:avLst/>
          </a:prstGeom>
          <a:solidFill>
            <a:schemeClr val="bg2"/>
          </a:solidFill>
          <a:ln>
            <a:solidFill>
              <a:schemeClr val="tx2"/>
            </a:solidFill>
          </a:ln>
          <a:effectLst/>
        </p:spPr>
      </p:pic>
    </p:spTree>
    <p:extLst>
      <p:ext uri="{BB962C8B-B14F-4D97-AF65-F5344CB8AC3E}">
        <p14:creationId xmlns:p14="http://schemas.microsoft.com/office/powerpoint/2010/main" val="1622329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pic>
        <p:nvPicPr>
          <p:cNvPr id="1656" name="Google Shape;1656;p43"/>
          <p:cNvPicPr preferRelativeResize="0"/>
          <p:nvPr/>
        </p:nvPicPr>
        <p:blipFill rotWithShape="1">
          <a:blip r:embed="rId3">
            <a:alphaModFix/>
          </a:blip>
          <a:srcRect l="3261" t="9013" r="3008" b="9639"/>
          <a:stretch/>
        </p:blipFill>
        <p:spPr>
          <a:xfrm>
            <a:off x="529013" y="2427350"/>
            <a:ext cx="3782526" cy="2462050"/>
          </a:xfrm>
          <a:prstGeom prst="rect">
            <a:avLst/>
          </a:prstGeom>
          <a:noFill/>
          <a:ln>
            <a:noFill/>
          </a:ln>
        </p:spPr>
      </p:pic>
      <p:pic>
        <p:nvPicPr>
          <p:cNvPr id="1657" name="Google Shape;1657;p43"/>
          <p:cNvPicPr preferRelativeResize="0"/>
          <p:nvPr/>
        </p:nvPicPr>
        <p:blipFill rotWithShape="1">
          <a:blip r:embed="rId4">
            <a:alphaModFix/>
          </a:blip>
          <a:srcRect l="4148" t="11764" r="8871" b="10220"/>
          <a:stretch/>
        </p:blipFill>
        <p:spPr>
          <a:xfrm>
            <a:off x="5155530" y="2382850"/>
            <a:ext cx="3659676" cy="2462050"/>
          </a:xfrm>
          <a:prstGeom prst="rect">
            <a:avLst/>
          </a:prstGeom>
          <a:noFill/>
          <a:ln>
            <a:noFill/>
          </a:ln>
        </p:spPr>
      </p:pic>
      <p:sp>
        <p:nvSpPr>
          <p:cNvPr id="1658" name="Google Shape;1658;p43"/>
          <p:cNvSpPr txBox="1"/>
          <p:nvPr/>
        </p:nvSpPr>
        <p:spPr>
          <a:xfrm>
            <a:off x="948425" y="4844900"/>
            <a:ext cx="34290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chemeClr val="lt1"/>
                </a:solidFill>
                <a:latin typeface="Times New Roman"/>
                <a:ea typeface="Times New Roman"/>
                <a:cs typeface="Times New Roman"/>
                <a:sym typeface="Times New Roman"/>
              </a:rPr>
              <a:t>Slide Stain Type </a:t>
            </a:r>
            <a:endParaRPr sz="900">
              <a:solidFill>
                <a:schemeClr val="lt1"/>
              </a:solidFill>
              <a:latin typeface="Times New Roman"/>
              <a:ea typeface="Times New Roman"/>
              <a:cs typeface="Times New Roman"/>
              <a:sym typeface="Times New Roman"/>
            </a:endParaRPr>
          </a:p>
        </p:txBody>
      </p:sp>
      <p:sp>
        <p:nvSpPr>
          <p:cNvPr id="1659" name="Google Shape;1659;p43"/>
          <p:cNvSpPr txBox="1"/>
          <p:nvPr/>
        </p:nvSpPr>
        <p:spPr>
          <a:xfrm>
            <a:off x="4711913" y="4844900"/>
            <a:ext cx="34290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chemeClr val="lt1"/>
                </a:solidFill>
                <a:latin typeface="Times New Roman"/>
                <a:ea typeface="Times New Roman"/>
                <a:cs typeface="Times New Roman"/>
                <a:sym typeface="Times New Roman"/>
              </a:rPr>
              <a:t>Slide Stain Type </a:t>
            </a:r>
            <a:endParaRPr sz="900">
              <a:solidFill>
                <a:schemeClr val="lt1"/>
              </a:solidFill>
              <a:latin typeface="Times New Roman"/>
              <a:ea typeface="Times New Roman"/>
              <a:cs typeface="Times New Roman"/>
              <a:sym typeface="Times New Roman"/>
            </a:endParaRPr>
          </a:p>
        </p:txBody>
      </p:sp>
      <p:sp>
        <p:nvSpPr>
          <p:cNvPr id="2" name="Google Shape;1653;p43">
            <a:extLst>
              <a:ext uri="{FF2B5EF4-FFF2-40B4-BE49-F238E27FC236}">
                <a16:creationId xmlns:a16="http://schemas.microsoft.com/office/drawing/2014/main" id="{96B0C561-F510-CA5D-6604-7B7975A419FF}"/>
              </a:ext>
            </a:extLst>
          </p:cNvPr>
          <p:cNvSpPr txBox="1">
            <a:spLocks/>
          </p:cNvSpPr>
          <p:nvPr/>
        </p:nvSpPr>
        <p:spPr>
          <a:xfrm>
            <a:off x="1" y="187381"/>
            <a:ext cx="9143999" cy="10311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algn="l"/>
            <a:r>
              <a:rPr lang="en-US" b="1" dirty="0">
                <a:latin typeface="+mj-lt"/>
              </a:rPr>
              <a:t>Results- Manual Compared to Image Segmented Cell Counts</a:t>
            </a:r>
          </a:p>
        </p:txBody>
      </p:sp>
      <p:sp>
        <p:nvSpPr>
          <p:cNvPr id="3" name="Google Shape;1654;p43">
            <a:extLst>
              <a:ext uri="{FF2B5EF4-FFF2-40B4-BE49-F238E27FC236}">
                <a16:creationId xmlns:a16="http://schemas.microsoft.com/office/drawing/2014/main" id="{B790D3A8-B3C9-08D3-6652-FE13F6318B6D}"/>
              </a:ext>
            </a:extLst>
          </p:cNvPr>
          <p:cNvSpPr txBox="1"/>
          <p:nvPr/>
        </p:nvSpPr>
        <p:spPr>
          <a:xfrm>
            <a:off x="529013" y="1338546"/>
            <a:ext cx="4514700" cy="927916"/>
          </a:xfrm>
          <a:prstGeom prst="rect">
            <a:avLst/>
          </a:prstGeom>
          <a:noFill/>
          <a:ln>
            <a:noFill/>
          </a:ln>
        </p:spPr>
        <p:txBody>
          <a:bodyPr spcFirstLastPara="1" wrap="square" lIns="91425" tIns="91425" rIns="91425" bIns="91425" anchor="t" anchorCtr="0">
            <a:spAutoFit/>
          </a:bodyPr>
          <a:lstStyle/>
          <a:p>
            <a:pPr marL="139700" lvl="0" algn="l" rtl="0">
              <a:lnSpc>
                <a:spcPct val="115000"/>
              </a:lnSpc>
              <a:spcBef>
                <a:spcPts val="0"/>
              </a:spcBef>
              <a:spcAft>
                <a:spcPts val="0"/>
              </a:spcAft>
              <a:buClr>
                <a:schemeClr val="lt1"/>
              </a:buClr>
              <a:buSzPts val="1400"/>
            </a:pPr>
            <a:r>
              <a:rPr lang="en-US" b="1" dirty="0">
                <a:solidFill>
                  <a:schemeClr val="lt1"/>
                </a:solidFill>
                <a:latin typeface="+mn-lt"/>
                <a:ea typeface="Inter"/>
                <a:cs typeface="Inter"/>
                <a:sym typeface="Inter"/>
              </a:rPr>
              <a:t>F</a:t>
            </a:r>
            <a:r>
              <a:rPr lang="en" b="1" dirty="0">
                <a:solidFill>
                  <a:schemeClr val="lt1"/>
                </a:solidFill>
                <a:latin typeface="+mn-lt"/>
                <a:ea typeface="Inter"/>
                <a:cs typeface="Inter"/>
                <a:sym typeface="Inter"/>
              </a:rPr>
              <a:t>or Sample 2 and 3 </a:t>
            </a:r>
          </a:p>
          <a:p>
            <a:pPr marL="457200" lvl="0" indent="-317500" algn="l" rtl="0">
              <a:lnSpc>
                <a:spcPct val="115000"/>
              </a:lnSpc>
              <a:spcBef>
                <a:spcPts val="0"/>
              </a:spcBef>
              <a:spcAft>
                <a:spcPts val="0"/>
              </a:spcAft>
              <a:buClr>
                <a:schemeClr val="lt1"/>
              </a:buClr>
              <a:buSzPts val="1400"/>
              <a:buFont typeface="Inter"/>
              <a:buChar char="●"/>
            </a:pPr>
            <a:r>
              <a:rPr lang="en" dirty="0">
                <a:solidFill>
                  <a:schemeClr val="lt1"/>
                </a:solidFill>
                <a:latin typeface="+mn-lt"/>
                <a:ea typeface="Inter"/>
                <a:cs typeface="Inter"/>
                <a:sym typeface="Inter"/>
              </a:rPr>
              <a:t>Segmented H-only tile had a cell count closest to the manual count </a:t>
            </a:r>
            <a:endParaRPr dirty="0">
              <a:solidFill>
                <a:schemeClr val="lt1"/>
              </a:solidFill>
              <a:latin typeface="+mn-lt"/>
              <a:ea typeface="Inter"/>
              <a:cs typeface="Inter"/>
              <a:sym typeface="Inter"/>
            </a:endParaRPr>
          </a:p>
        </p:txBody>
      </p:sp>
    </p:spTree>
    <p:extLst>
      <p:ext uri="{BB962C8B-B14F-4D97-AF65-F5344CB8AC3E}">
        <p14:creationId xmlns:p14="http://schemas.microsoft.com/office/powerpoint/2010/main" val="2297782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26"/>
          <p:cNvSpPr txBox="1">
            <a:spLocks noGrp="1"/>
          </p:cNvSpPr>
          <p:nvPr>
            <p:ph type="title"/>
          </p:nvPr>
        </p:nvSpPr>
        <p:spPr>
          <a:xfrm>
            <a:off x="694550" y="241456"/>
            <a:ext cx="4046700" cy="57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latin typeface="+mj-lt"/>
              </a:rPr>
              <a:t>Background</a:t>
            </a:r>
          </a:p>
        </p:txBody>
      </p:sp>
      <p:sp>
        <p:nvSpPr>
          <p:cNvPr id="1459" name="Google Shape;1459;p26"/>
          <p:cNvSpPr txBox="1">
            <a:spLocks noGrp="1"/>
          </p:cNvSpPr>
          <p:nvPr>
            <p:ph type="body" idx="1"/>
          </p:nvPr>
        </p:nvSpPr>
        <p:spPr>
          <a:xfrm>
            <a:off x="6125316" y="736950"/>
            <a:ext cx="2898600" cy="2229900"/>
          </a:xfrm>
          <a:prstGeom prst="rect">
            <a:avLst/>
          </a:prstGeom>
        </p:spPr>
        <p:txBody>
          <a:bodyPr spcFirstLastPara="1" wrap="square" lIns="91425" tIns="91425" rIns="91425" bIns="91425" anchor="t" anchorCtr="0">
            <a:noAutofit/>
          </a:bodyPr>
          <a:lstStyle/>
          <a:p>
            <a:pPr lvl="0">
              <a:lnSpc>
                <a:spcPct val="115000"/>
              </a:lnSpc>
              <a:buClr>
                <a:srgbClr val="000000"/>
              </a:buClr>
            </a:pPr>
            <a:r>
              <a:rPr lang="en" sz="1600" dirty="0">
                <a:solidFill>
                  <a:srgbClr val="000000"/>
                </a:solidFill>
                <a:latin typeface="+mn-lt"/>
              </a:rPr>
              <a:t>Liver cancer : Hepatocellular Carcinoma (HCC) </a:t>
            </a:r>
          </a:p>
          <a:p>
            <a:pPr lvl="0">
              <a:lnSpc>
                <a:spcPct val="115000"/>
              </a:lnSpc>
              <a:buClr>
                <a:srgbClr val="000000"/>
              </a:buClr>
            </a:pPr>
            <a:r>
              <a:rPr lang="en" sz="1600" dirty="0">
                <a:solidFill>
                  <a:srgbClr val="000000"/>
                </a:solidFill>
                <a:latin typeface="+mn-lt"/>
              </a:rPr>
              <a:t>Responsible for 12,000 deaths per year</a:t>
            </a:r>
            <a:endParaRPr sz="1600" dirty="0">
              <a:solidFill>
                <a:srgbClr val="000000"/>
              </a:solidFill>
              <a:latin typeface="+mn-lt"/>
            </a:endParaRPr>
          </a:p>
          <a:p>
            <a:pPr marL="457200" lvl="0" indent="-317500" algn="l" rtl="0">
              <a:lnSpc>
                <a:spcPct val="115000"/>
              </a:lnSpc>
              <a:spcBef>
                <a:spcPts val="0"/>
              </a:spcBef>
              <a:spcAft>
                <a:spcPts val="0"/>
              </a:spcAft>
              <a:buClr>
                <a:srgbClr val="000000"/>
              </a:buClr>
              <a:buSzPts val="1400"/>
              <a:buChar char="●"/>
            </a:pPr>
            <a:r>
              <a:rPr lang="en" sz="1600" dirty="0">
                <a:solidFill>
                  <a:srgbClr val="000000"/>
                </a:solidFill>
                <a:latin typeface="+mn-lt"/>
              </a:rPr>
              <a:t>Common treatments include surgery, liver transplant, and locoregional therapies</a:t>
            </a:r>
            <a:endParaRPr sz="1600" dirty="0">
              <a:solidFill>
                <a:srgbClr val="000000"/>
              </a:solidFill>
              <a:latin typeface="+mn-lt"/>
            </a:endParaRPr>
          </a:p>
        </p:txBody>
      </p:sp>
      <p:pic>
        <p:nvPicPr>
          <p:cNvPr id="1460" name="Google Shape;1460;p26"/>
          <p:cNvPicPr preferRelativeResize="0"/>
          <p:nvPr/>
        </p:nvPicPr>
        <p:blipFill rotWithShape="1">
          <a:blip r:embed="rId3">
            <a:alphaModFix/>
          </a:blip>
          <a:srcRect l="3291" t="2366" r="2679" b="2613"/>
          <a:stretch/>
        </p:blipFill>
        <p:spPr>
          <a:xfrm>
            <a:off x="189825" y="1036975"/>
            <a:ext cx="3037699" cy="3069550"/>
          </a:xfrm>
          <a:prstGeom prst="rect">
            <a:avLst/>
          </a:prstGeom>
          <a:noFill/>
          <a:ln>
            <a:noFill/>
          </a:ln>
        </p:spPr>
      </p:pic>
      <p:pic>
        <p:nvPicPr>
          <p:cNvPr id="1461" name="Google Shape;1461;p26"/>
          <p:cNvPicPr preferRelativeResize="0"/>
          <p:nvPr/>
        </p:nvPicPr>
        <p:blipFill>
          <a:blip r:embed="rId4">
            <a:alphaModFix/>
          </a:blip>
          <a:stretch>
            <a:fillRect/>
          </a:stretch>
        </p:blipFill>
        <p:spPr>
          <a:xfrm>
            <a:off x="3975200" y="370050"/>
            <a:ext cx="1848679" cy="2182825"/>
          </a:xfrm>
          <a:prstGeom prst="rect">
            <a:avLst/>
          </a:prstGeom>
          <a:noFill/>
          <a:ln>
            <a:noFill/>
          </a:ln>
        </p:spPr>
      </p:pic>
      <p:pic>
        <p:nvPicPr>
          <p:cNvPr id="1462" name="Google Shape;1462;p26"/>
          <p:cNvPicPr preferRelativeResize="0"/>
          <p:nvPr/>
        </p:nvPicPr>
        <p:blipFill>
          <a:blip r:embed="rId5">
            <a:alphaModFix/>
          </a:blip>
          <a:stretch>
            <a:fillRect/>
          </a:stretch>
        </p:blipFill>
        <p:spPr>
          <a:xfrm>
            <a:off x="3227525" y="2666825"/>
            <a:ext cx="3412575" cy="2149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44"/>
          <p:cNvSpPr txBox="1">
            <a:spLocks noGrp="1"/>
          </p:cNvSpPr>
          <p:nvPr>
            <p:ph type="title"/>
          </p:nvPr>
        </p:nvSpPr>
        <p:spPr>
          <a:xfrm>
            <a:off x="661182" y="913187"/>
            <a:ext cx="2066778"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latin typeface="+mj-lt"/>
              </a:rPr>
              <a:t>Results</a:t>
            </a:r>
            <a:endParaRPr sz="3600" b="1" dirty="0">
              <a:latin typeface="+mj-lt"/>
            </a:endParaRPr>
          </a:p>
        </p:txBody>
      </p:sp>
      <p:sp>
        <p:nvSpPr>
          <p:cNvPr id="1667" name="Google Shape;1667;p44"/>
          <p:cNvSpPr txBox="1"/>
          <p:nvPr/>
        </p:nvSpPr>
        <p:spPr>
          <a:xfrm>
            <a:off x="484461" y="1697554"/>
            <a:ext cx="2686756" cy="2166717"/>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lt1"/>
              </a:buClr>
              <a:buSzPts val="1200"/>
              <a:buFont typeface="Inter"/>
              <a:buChar char="●"/>
            </a:pPr>
            <a:r>
              <a:rPr lang="en" sz="1600" dirty="0">
                <a:solidFill>
                  <a:schemeClr val="lt1"/>
                </a:solidFill>
                <a:latin typeface="+mn-lt"/>
                <a:ea typeface="Inter"/>
                <a:cs typeface="Inter"/>
                <a:sym typeface="Inter"/>
              </a:rPr>
              <a:t>For each sample type the </a:t>
            </a:r>
            <a:r>
              <a:rPr lang="en" sz="1600" b="1" dirty="0">
                <a:solidFill>
                  <a:schemeClr val="lt1"/>
                </a:solidFill>
                <a:latin typeface="+mn-lt"/>
                <a:ea typeface="Inter"/>
                <a:cs typeface="Inter"/>
                <a:sym typeface="Inter"/>
              </a:rPr>
              <a:t>H-Only tiles were </a:t>
            </a:r>
            <a:r>
              <a:rPr lang="en-US" sz="1600" b="1" dirty="0">
                <a:solidFill>
                  <a:schemeClr val="lt1"/>
                </a:solidFill>
                <a:latin typeface="+mn-lt"/>
                <a:ea typeface="Inter"/>
                <a:cs typeface="Inter"/>
                <a:sym typeface="Inter"/>
              </a:rPr>
              <a:t>closest by percent to the manual count</a:t>
            </a:r>
          </a:p>
          <a:p>
            <a:pPr marL="457200" indent="-304800">
              <a:lnSpc>
                <a:spcPct val="115000"/>
              </a:lnSpc>
              <a:buClr>
                <a:schemeClr val="lt1"/>
              </a:buClr>
              <a:buSzPts val="1200"/>
              <a:buFont typeface="Inter"/>
              <a:buChar char="●"/>
            </a:pPr>
            <a:r>
              <a:rPr lang="en-US" sz="1600" b="1" dirty="0">
                <a:solidFill>
                  <a:schemeClr val="lt1"/>
                </a:solidFill>
                <a:latin typeface="+mn-lt"/>
                <a:ea typeface="Inter"/>
                <a:cs typeface="Inter"/>
                <a:sym typeface="Inter"/>
              </a:rPr>
              <a:t>Sample 3 </a:t>
            </a:r>
            <a:r>
              <a:rPr lang="en-US" sz="1600" dirty="0">
                <a:solidFill>
                  <a:schemeClr val="lt1"/>
                </a:solidFill>
                <a:latin typeface="+mn-lt"/>
                <a:ea typeface="Inter"/>
                <a:cs typeface="Inter"/>
                <a:sym typeface="Inter"/>
              </a:rPr>
              <a:t>was the least accurate sample out of all samples</a:t>
            </a:r>
          </a:p>
        </p:txBody>
      </p:sp>
      <p:pic>
        <p:nvPicPr>
          <p:cNvPr id="6" name="Picture 5" descr="A graph of a number of cells&#10;&#10;Description automatically generated with medium confidence">
            <a:extLst>
              <a:ext uri="{FF2B5EF4-FFF2-40B4-BE49-F238E27FC236}">
                <a16:creationId xmlns:a16="http://schemas.microsoft.com/office/drawing/2014/main" id="{2873E1C0-6805-CDFD-72B6-84956C1DB6E1}"/>
              </a:ext>
            </a:extLst>
          </p:cNvPr>
          <p:cNvPicPr>
            <a:picLocks noChangeAspect="1"/>
          </p:cNvPicPr>
          <p:nvPr/>
        </p:nvPicPr>
        <p:blipFill rotWithShape="1">
          <a:blip r:embed="rId3"/>
          <a:srcRect l="3421" t="2890" r="3855" b="25923"/>
          <a:stretch/>
        </p:blipFill>
        <p:spPr>
          <a:xfrm>
            <a:off x="3171217" y="1257287"/>
            <a:ext cx="5027021" cy="289453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Google Shape;1679;p46"/>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mj-lt"/>
              </a:rPr>
              <a:t>Conclusions</a:t>
            </a:r>
            <a:endParaRPr b="1" dirty="0">
              <a:latin typeface="+mj-lt"/>
            </a:endParaRPr>
          </a:p>
        </p:txBody>
      </p:sp>
      <p:sp>
        <p:nvSpPr>
          <p:cNvPr id="1680" name="Google Shape;1680;p46"/>
          <p:cNvSpPr txBox="1">
            <a:spLocks noGrp="1"/>
          </p:cNvSpPr>
          <p:nvPr>
            <p:ph type="body" idx="1"/>
          </p:nvPr>
        </p:nvSpPr>
        <p:spPr>
          <a:xfrm>
            <a:off x="720000" y="1101089"/>
            <a:ext cx="3852000" cy="3326131"/>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lt1"/>
              </a:buClr>
              <a:buSzPts val="1200"/>
              <a:buFont typeface="Inter"/>
              <a:buChar char="●"/>
            </a:pPr>
            <a:r>
              <a:rPr lang="en-US" sz="1600" dirty="0">
                <a:solidFill>
                  <a:schemeClr val="lt1"/>
                </a:solidFill>
                <a:latin typeface="+mn-lt"/>
                <a:ea typeface="Inter"/>
                <a:cs typeface="Inter"/>
                <a:sym typeface="Inter"/>
              </a:rPr>
              <a:t>The </a:t>
            </a:r>
            <a:r>
              <a:rPr lang="en-US" sz="1600" dirty="0" err="1">
                <a:solidFill>
                  <a:schemeClr val="lt1"/>
                </a:solidFill>
                <a:latin typeface="+mn-lt"/>
                <a:ea typeface="Inter"/>
                <a:cs typeface="Inter"/>
                <a:sym typeface="Inter"/>
              </a:rPr>
              <a:t>StarDist</a:t>
            </a:r>
            <a:r>
              <a:rPr lang="en-US" sz="1600" dirty="0">
                <a:solidFill>
                  <a:schemeClr val="lt1"/>
                </a:solidFill>
                <a:latin typeface="+mn-lt"/>
                <a:ea typeface="Inter"/>
                <a:cs typeface="Inter"/>
                <a:sym typeface="Inter"/>
              </a:rPr>
              <a:t> image segmentation model had an </a:t>
            </a:r>
            <a:r>
              <a:rPr lang="en-US" sz="1600" b="1" dirty="0">
                <a:solidFill>
                  <a:schemeClr val="lt1"/>
                </a:solidFill>
                <a:latin typeface="+mn-lt"/>
                <a:ea typeface="Inter"/>
                <a:cs typeface="Inter"/>
                <a:sym typeface="Inter"/>
              </a:rPr>
              <a:t>easier time identifying the shapes of the cells in H-only</a:t>
            </a:r>
            <a:r>
              <a:rPr lang="en-US" sz="1600" dirty="0">
                <a:solidFill>
                  <a:schemeClr val="lt1"/>
                </a:solidFill>
                <a:latin typeface="+mn-lt"/>
                <a:ea typeface="Inter"/>
                <a:cs typeface="Inter"/>
                <a:sym typeface="Inter"/>
              </a:rPr>
              <a:t> </a:t>
            </a:r>
            <a:r>
              <a:rPr lang="en-US" sz="1600" b="1" dirty="0">
                <a:solidFill>
                  <a:schemeClr val="lt1"/>
                </a:solidFill>
                <a:latin typeface="+mn-lt"/>
                <a:ea typeface="Inter"/>
                <a:cs typeface="Inter"/>
                <a:sym typeface="Inter"/>
              </a:rPr>
              <a:t>tiles </a:t>
            </a:r>
          </a:p>
          <a:p>
            <a:r>
              <a:rPr lang="en-US" sz="1600" dirty="0" err="1">
                <a:solidFill>
                  <a:schemeClr val="lt1"/>
                </a:solidFill>
                <a:latin typeface="+mn-lt"/>
                <a:ea typeface="Inter"/>
                <a:cs typeface="Inter"/>
                <a:sym typeface="Inter"/>
              </a:rPr>
              <a:t>StarDist</a:t>
            </a:r>
            <a:r>
              <a:rPr lang="en-US" sz="1600" dirty="0">
                <a:solidFill>
                  <a:schemeClr val="lt1"/>
                </a:solidFill>
                <a:latin typeface="+mn-lt"/>
                <a:ea typeface="Inter"/>
                <a:cs typeface="Inter"/>
                <a:sym typeface="Inter"/>
              </a:rPr>
              <a:t> image segmentation may not work best on samples with different structures </a:t>
            </a:r>
          </a:p>
          <a:p>
            <a:pPr lvl="1"/>
            <a:r>
              <a:rPr lang="en-US" sz="1600" dirty="0">
                <a:solidFill>
                  <a:schemeClr val="lt1"/>
                </a:solidFill>
                <a:latin typeface="+mn-lt"/>
                <a:ea typeface="Inter"/>
                <a:cs typeface="Inter"/>
                <a:sym typeface="Inter"/>
              </a:rPr>
              <a:t>(e.g. endothelial cells associated with blood vessels) due to the unique shapes (e.g. sample 3)</a:t>
            </a:r>
          </a:p>
          <a:p>
            <a:endParaRPr lang="en-US" dirty="0">
              <a:solidFill>
                <a:srgbClr val="FF0000"/>
              </a:solidFill>
            </a:endParaRPr>
          </a:p>
          <a:p>
            <a:endParaRPr lang="en-US" dirty="0">
              <a:solidFill>
                <a:srgbClr val="FF0000"/>
              </a:solidFill>
            </a:endParaRPr>
          </a:p>
        </p:txBody>
      </p:sp>
      <p:pic>
        <p:nvPicPr>
          <p:cNvPr id="2" name="Picture Placeholder 109" descr="A close-up of a microscope slide&#10;&#10;Description automatically generated">
            <a:extLst>
              <a:ext uri="{FF2B5EF4-FFF2-40B4-BE49-F238E27FC236}">
                <a16:creationId xmlns:a16="http://schemas.microsoft.com/office/drawing/2014/main" id="{8A0E6CD2-782C-782E-0387-CCE36ACBAA78}"/>
              </a:ext>
            </a:extLst>
          </p:cNvPr>
          <p:cNvPicPr>
            <a:picLocks noChangeAspect="1"/>
          </p:cNvPicPr>
          <p:nvPr/>
        </p:nvPicPr>
        <p:blipFill rotWithShape="1">
          <a:blip r:embed="rId3">
            <a:extLst>
              <a:ext uri="{28A0092B-C50C-407E-A947-70E740481C1C}">
                <a14:useLocalDpi xmlns:a14="http://schemas.microsoft.com/office/drawing/2010/main" val="0"/>
              </a:ext>
            </a:extLst>
          </a:blip>
          <a:srcRect t="-616" b="-515"/>
          <a:stretch/>
        </p:blipFill>
        <p:spPr>
          <a:xfrm>
            <a:off x="5020704" y="1361251"/>
            <a:ext cx="843324" cy="852877"/>
          </a:xfrm>
          <a:prstGeom prst="rect">
            <a:avLst/>
          </a:prstGeom>
          <a:solidFill>
            <a:schemeClr val="bg2"/>
          </a:solidFill>
          <a:ln>
            <a:solidFill>
              <a:schemeClr val="tx2"/>
            </a:solidFill>
          </a:ln>
          <a:effectLst/>
        </p:spPr>
      </p:pic>
      <p:pic>
        <p:nvPicPr>
          <p:cNvPr id="3" name="Picture 2" descr="A microscope view of a cell&#10;&#10;Description automatically generated">
            <a:extLst>
              <a:ext uri="{FF2B5EF4-FFF2-40B4-BE49-F238E27FC236}">
                <a16:creationId xmlns:a16="http://schemas.microsoft.com/office/drawing/2014/main" id="{5B04913E-B35C-8153-38A7-75B4FD9D0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3637" y="1361251"/>
            <a:ext cx="852876" cy="852876"/>
          </a:xfrm>
          <a:prstGeom prst="rect">
            <a:avLst/>
          </a:prstGeom>
        </p:spPr>
      </p:pic>
      <p:pic>
        <p:nvPicPr>
          <p:cNvPr id="4" name="Picture 3" descr="A microscope view of a cell&#10;&#10;Description automatically generated">
            <a:extLst>
              <a:ext uri="{FF2B5EF4-FFF2-40B4-BE49-F238E27FC236}">
                <a16:creationId xmlns:a16="http://schemas.microsoft.com/office/drawing/2014/main" id="{1E8C7F8C-19EA-1025-2BBD-C827313991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122" y="1347154"/>
            <a:ext cx="874392" cy="874392"/>
          </a:xfrm>
          <a:prstGeom prst="rect">
            <a:avLst/>
          </a:prstGeom>
        </p:spPr>
      </p:pic>
      <p:pic>
        <p:nvPicPr>
          <p:cNvPr id="5" name="Picture Placeholder 107" descr="A microscope view of a human tissue&#10;&#10;Description automatically generated">
            <a:extLst>
              <a:ext uri="{FF2B5EF4-FFF2-40B4-BE49-F238E27FC236}">
                <a16:creationId xmlns:a16="http://schemas.microsoft.com/office/drawing/2014/main" id="{53EC8B8D-09C1-820D-0303-F970D5C0BAB2}"/>
              </a:ext>
            </a:extLst>
          </p:cNvPr>
          <p:cNvPicPr>
            <a:picLocks noChangeAspect="1"/>
          </p:cNvPicPr>
          <p:nvPr/>
        </p:nvPicPr>
        <p:blipFill rotWithShape="1">
          <a:blip r:embed="rId6">
            <a:extLst>
              <a:ext uri="{28A0092B-C50C-407E-A947-70E740481C1C}">
                <a14:useLocalDpi xmlns:a14="http://schemas.microsoft.com/office/drawing/2010/main" val="0"/>
              </a:ext>
            </a:extLst>
          </a:blip>
          <a:srcRect t="-228" b="-94"/>
          <a:stretch/>
        </p:blipFill>
        <p:spPr>
          <a:xfrm>
            <a:off x="5002884" y="2870134"/>
            <a:ext cx="861144" cy="863943"/>
          </a:xfrm>
          <a:prstGeom prst="rect">
            <a:avLst/>
          </a:prstGeom>
          <a:solidFill>
            <a:schemeClr val="bg2"/>
          </a:solidFill>
          <a:ln>
            <a:solidFill>
              <a:schemeClr val="tx2"/>
            </a:solidFill>
          </a:ln>
          <a:effectLst/>
        </p:spPr>
      </p:pic>
      <p:pic>
        <p:nvPicPr>
          <p:cNvPr id="6" name="Picture Placeholder 49" descr="A close-up of a cell&#10;&#10;Description automatically generated">
            <a:extLst>
              <a:ext uri="{FF2B5EF4-FFF2-40B4-BE49-F238E27FC236}">
                <a16:creationId xmlns:a16="http://schemas.microsoft.com/office/drawing/2014/main" id="{862B9FE3-1C7B-3EF6-A4C0-3C04E79D6D4C}"/>
              </a:ext>
            </a:extLst>
          </p:cNvPr>
          <p:cNvPicPr>
            <a:picLocks noChangeAspect="1"/>
          </p:cNvPicPr>
          <p:nvPr/>
        </p:nvPicPr>
        <p:blipFill rotWithShape="1">
          <a:blip r:embed="rId7">
            <a:extLst>
              <a:ext uri="{28A0092B-C50C-407E-A947-70E740481C1C}">
                <a14:useLocalDpi xmlns:a14="http://schemas.microsoft.com/office/drawing/2010/main" val="0"/>
              </a:ext>
            </a:extLst>
          </a:blip>
          <a:srcRect t="-407" b="-814"/>
          <a:stretch/>
        </p:blipFill>
        <p:spPr>
          <a:xfrm>
            <a:off x="6183637" y="2870134"/>
            <a:ext cx="874391" cy="885077"/>
          </a:xfrm>
          <a:prstGeom prst="rect">
            <a:avLst/>
          </a:prstGeom>
        </p:spPr>
      </p:pic>
      <p:pic>
        <p:nvPicPr>
          <p:cNvPr id="7" name="Picture 6" descr="A microscope view of a cell&#10;&#10;Description automatically generated">
            <a:extLst>
              <a:ext uri="{FF2B5EF4-FFF2-40B4-BE49-F238E27FC236}">
                <a16:creationId xmlns:a16="http://schemas.microsoft.com/office/drawing/2014/main" id="{D96ABB36-6D7B-43B3-3D43-CAF34A2595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1829" y="2880702"/>
            <a:ext cx="874392" cy="874392"/>
          </a:xfrm>
          <a:prstGeom prst="rect">
            <a:avLst/>
          </a:prstGeom>
        </p:spPr>
      </p:pic>
      <p:sp>
        <p:nvSpPr>
          <p:cNvPr id="8" name="Oval 7">
            <a:extLst>
              <a:ext uri="{FF2B5EF4-FFF2-40B4-BE49-F238E27FC236}">
                <a16:creationId xmlns:a16="http://schemas.microsoft.com/office/drawing/2014/main" id="{5145C50B-1434-CCCE-FC45-1F93E11100E1}"/>
              </a:ext>
            </a:extLst>
          </p:cNvPr>
          <p:cNvSpPr/>
          <p:nvPr/>
        </p:nvSpPr>
        <p:spPr>
          <a:xfrm>
            <a:off x="5497945" y="3383017"/>
            <a:ext cx="513846" cy="533262"/>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E5525D1-B33F-E86E-1848-92E28DF041D9}"/>
              </a:ext>
            </a:extLst>
          </p:cNvPr>
          <p:cNvSpPr/>
          <p:nvPr/>
        </p:nvSpPr>
        <p:spPr>
          <a:xfrm>
            <a:off x="6685061" y="3402468"/>
            <a:ext cx="513846" cy="533262"/>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03DFAC-BB3D-1034-F825-E2089397D666}"/>
              </a:ext>
            </a:extLst>
          </p:cNvPr>
          <p:cNvSpPr/>
          <p:nvPr/>
        </p:nvSpPr>
        <p:spPr>
          <a:xfrm>
            <a:off x="7805991" y="3402468"/>
            <a:ext cx="513846" cy="533262"/>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4CC61-6C13-F6FF-9FAA-970F7C2990F5}"/>
              </a:ext>
            </a:extLst>
          </p:cNvPr>
          <p:cNvSpPr>
            <a:spLocks noGrp="1"/>
          </p:cNvSpPr>
          <p:nvPr>
            <p:ph type="title"/>
          </p:nvPr>
        </p:nvSpPr>
        <p:spPr>
          <a:xfrm>
            <a:off x="575211" y="416814"/>
            <a:ext cx="7704000" cy="572700"/>
          </a:xfrm>
        </p:spPr>
        <p:txBody>
          <a:bodyPr/>
          <a:lstStyle/>
          <a:p>
            <a:r>
              <a:rPr lang="en-US" b="1" dirty="0">
                <a:latin typeface="+mj-lt"/>
              </a:rPr>
              <a:t>Limitations</a:t>
            </a:r>
          </a:p>
        </p:txBody>
      </p:sp>
      <p:sp>
        <p:nvSpPr>
          <p:cNvPr id="3" name="Text Placeholder 2">
            <a:extLst>
              <a:ext uri="{FF2B5EF4-FFF2-40B4-BE49-F238E27FC236}">
                <a16:creationId xmlns:a16="http://schemas.microsoft.com/office/drawing/2014/main" id="{849538AE-12D1-FE32-E0BE-205B53453A3E}"/>
              </a:ext>
            </a:extLst>
          </p:cNvPr>
          <p:cNvSpPr>
            <a:spLocks noGrp="1"/>
          </p:cNvSpPr>
          <p:nvPr>
            <p:ph type="body" idx="1"/>
          </p:nvPr>
        </p:nvSpPr>
        <p:spPr>
          <a:xfrm>
            <a:off x="1105011" y="1134428"/>
            <a:ext cx="3322200" cy="3416400"/>
          </a:xfrm>
        </p:spPr>
        <p:txBody>
          <a:bodyPr/>
          <a:lstStyle/>
          <a:p>
            <a:pPr marL="457200" lvl="0" indent="-317500" algn="l" rtl="0">
              <a:spcBef>
                <a:spcPts val="0"/>
              </a:spcBef>
              <a:spcAft>
                <a:spcPts val="0"/>
              </a:spcAft>
              <a:buSzPts val="1400"/>
              <a:buChar char="●"/>
            </a:pPr>
            <a:r>
              <a:rPr lang="en-US" dirty="0">
                <a:latin typeface="+mn-lt"/>
              </a:rPr>
              <a:t>One limitation is using </a:t>
            </a:r>
            <a:r>
              <a:rPr lang="en-US" dirty="0" err="1">
                <a:latin typeface="+mn-lt"/>
              </a:rPr>
              <a:t>Openslide</a:t>
            </a:r>
            <a:r>
              <a:rPr lang="en-US" dirty="0">
                <a:latin typeface="+mn-lt"/>
              </a:rPr>
              <a:t> to normalize tiles instead of using </a:t>
            </a:r>
            <a:r>
              <a:rPr lang="en-US" dirty="0" err="1">
                <a:latin typeface="+mn-lt"/>
              </a:rPr>
              <a:t>StarDist</a:t>
            </a:r>
            <a:r>
              <a:rPr lang="en-US" dirty="0">
                <a:latin typeface="+mn-lt"/>
              </a:rPr>
              <a:t> </a:t>
            </a:r>
          </a:p>
          <a:p>
            <a:pPr lvl="1">
              <a:buChar char="●"/>
            </a:pPr>
            <a:r>
              <a:rPr lang="en-US" dirty="0">
                <a:latin typeface="+mn-lt"/>
              </a:rPr>
              <a:t>because </a:t>
            </a:r>
            <a:r>
              <a:rPr lang="en-US" dirty="0" err="1">
                <a:latin typeface="+mn-lt"/>
              </a:rPr>
              <a:t>StarDist</a:t>
            </a:r>
            <a:r>
              <a:rPr lang="en-US" dirty="0">
                <a:latin typeface="+mn-lt"/>
              </a:rPr>
              <a:t> has its own normalization model. So, the cell count may not be the most precise</a:t>
            </a:r>
          </a:p>
          <a:p>
            <a:pPr marL="457200" lvl="0" indent="-317500" algn="l" rtl="0">
              <a:spcBef>
                <a:spcPts val="0"/>
              </a:spcBef>
              <a:spcAft>
                <a:spcPts val="0"/>
              </a:spcAft>
              <a:buSzPts val="1400"/>
              <a:buChar char="●"/>
            </a:pPr>
            <a:r>
              <a:rPr lang="en-US" dirty="0">
                <a:latin typeface="+mn-lt"/>
              </a:rPr>
              <a:t>Parameters (scale, probability threshold, and the Non-maximum suppression) were at default settings and can be optimized</a:t>
            </a:r>
          </a:p>
          <a:p>
            <a:endParaRPr lang="en-US" dirty="0"/>
          </a:p>
        </p:txBody>
      </p:sp>
      <p:pic>
        <p:nvPicPr>
          <p:cNvPr id="4" name="Google Shape;1491;p29">
            <a:extLst>
              <a:ext uri="{FF2B5EF4-FFF2-40B4-BE49-F238E27FC236}">
                <a16:creationId xmlns:a16="http://schemas.microsoft.com/office/drawing/2014/main" id="{DFDB6EA7-FF10-3C13-A63C-D5DB33852D97}"/>
              </a:ext>
            </a:extLst>
          </p:cNvPr>
          <p:cNvPicPr preferRelativeResize="0"/>
          <p:nvPr/>
        </p:nvPicPr>
        <p:blipFill>
          <a:blip r:embed="rId2">
            <a:alphaModFix/>
          </a:blip>
          <a:stretch>
            <a:fillRect/>
          </a:stretch>
        </p:blipFill>
        <p:spPr>
          <a:xfrm>
            <a:off x="4899826" y="1107828"/>
            <a:ext cx="2575950" cy="858650"/>
          </a:xfrm>
          <a:prstGeom prst="rect">
            <a:avLst/>
          </a:prstGeom>
          <a:noFill/>
          <a:ln>
            <a:noFill/>
          </a:ln>
        </p:spPr>
      </p:pic>
      <p:pic>
        <p:nvPicPr>
          <p:cNvPr id="5" name="Google Shape;1626;p40">
            <a:extLst>
              <a:ext uri="{FF2B5EF4-FFF2-40B4-BE49-F238E27FC236}">
                <a16:creationId xmlns:a16="http://schemas.microsoft.com/office/drawing/2014/main" id="{667E4894-AB62-76ED-8D60-878DA123B1C4}"/>
              </a:ext>
            </a:extLst>
          </p:cNvPr>
          <p:cNvPicPr preferRelativeResize="0"/>
          <p:nvPr/>
        </p:nvPicPr>
        <p:blipFill>
          <a:blip r:embed="rId3">
            <a:alphaModFix/>
          </a:blip>
          <a:stretch>
            <a:fillRect/>
          </a:stretch>
        </p:blipFill>
        <p:spPr>
          <a:xfrm>
            <a:off x="5556739" y="2203106"/>
            <a:ext cx="1796450" cy="1796472"/>
          </a:xfrm>
          <a:prstGeom prst="rect">
            <a:avLst/>
          </a:prstGeom>
          <a:noFill/>
          <a:ln>
            <a:noFill/>
          </a:ln>
        </p:spPr>
      </p:pic>
    </p:spTree>
    <p:extLst>
      <p:ext uri="{BB962C8B-B14F-4D97-AF65-F5344CB8AC3E}">
        <p14:creationId xmlns:p14="http://schemas.microsoft.com/office/powerpoint/2010/main" val="455227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47"/>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mj-lt"/>
              </a:rPr>
              <a:t>Future Directions</a:t>
            </a:r>
            <a:endParaRPr b="1" dirty="0">
              <a:latin typeface="+mj-lt"/>
            </a:endParaRPr>
          </a:p>
        </p:txBody>
      </p:sp>
      <p:sp>
        <p:nvSpPr>
          <p:cNvPr id="1686" name="Google Shape;1686;p47"/>
          <p:cNvSpPr txBox="1">
            <a:spLocks noGrp="1"/>
          </p:cNvSpPr>
          <p:nvPr>
            <p:ph type="body" idx="1"/>
          </p:nvPr>
        </p:nvSpPr>
        <p:spPr>
          <a:xfrm>
            <a:off x="345125" y="1146325"/>
            <a:ext cx="33222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latin typeface="+mn-lt"/>
              </a:rPr>
              <a:t>Identify structures on digital histopathology slides by putting tiles on a grid.</a:t>
            </a:r>
          </a:p>
          <a:p>
            <a:pPr marL="457200" lvl="0" indent="-317500" algn="l" rtl="0">
              <a:spcBef>
                <a:spcPts val="0"/>
              </a:spcBef>
              <a:spcAft>
                <a:spcPts val="0"/>
              </a:spcAft>
              <a:buSzPts val="1400"/>
              <a:buChar char="●"/>
            </a:pPr>
            <a:r>
              <a:rPr lang="en" dirty="0">
                <a:latin typeface="+mn-lt"/>
              </a:rPr>
              <a:t>Identify structures on CT scan using radiomics. </a:t>
            </a:r>
          </a:p>
          <a:p>
            <a:pPr marL="457200" lvl="0" indent="-317500" algn="l" rtl="0">
              <a:spcBef>
                <a:spcPts val="0"/>
              </a:spcBef>
              <a:spcAft>
                <a:spcPts val="0"/>
              </a:spcAft>
              <a:buSzPts val="1400"/>
              <a:buChar char="●"/>
            </a:pPr>
            <a:r>
              <a:rPr lang="en" dirty="0">
                <a:latin typeface="+mn-lt"/>
              </a:rPr>
              <a:t>Correlate Hounsfield unit of structure from CT scan to digital histopathology.</a:t>
            </a:r>
            <a:endParaRPr dirty="0">
              <a:latin typeface="+mn-lt"/>
            </a:endParaRPr>
          </a:p>
        </p:txBody>
      </p:sp>
      <p:pic>
        <p:nvPicPr>
          <p:cNvPr id="1687" name="Google Shape;1687;p47"/>
          <p:cNvPicPr preferRelativeResize="0"/>
          <p:nvPr/>
        </p:nvPicPr>
        <p:blipFill>
          <a:blip r:embed="rId3">
            <a:alphaModFix/>
          </a:blip>
          <a:stretch>
            <a:fillRect/>
          </a:stretch>
        </p:blipFill>
        <p:spPr>
          <a:xfrm>
            <a:off x="3726475" y="1310876"/>
            <a:ext cx="5295850" cy="2013650"/>
          </a:xfrm>
          <a:prstGeom prst="rect">
            <a:avLst/>
          </a:prstGeom>
          <a:noFill/>
          <a:ln>
            <a:noFill/>
          </a:ln>
        </p:spPr>
      </p:pic>
      <p:sp>
        <p:nvSpPr>
          <p:cNvPr id="1688" name="Google Shape;1688;p47"/>
          <p:cNvSpPr txBox="1"/>
          <p:nvPr/>
        </p:nvSpPr>
        <p:spPr>
          <a:xfrm>
            <a:off x="3695750" y="3324525"/>
            <a:ext cx="5448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chemeClr val="lt1"/>
                </a:solidFill>
                <a:latin typeface="+mn-lt"/>
                <a:ea typeface="Inter"/>
                <a:cs typeface="Inter"/>
                <a:sym typeface="Inter"/>
              </a:rPr>
              <a:t>This is an image correlating histopathology slide to axial CT slice of woodchuck liver with HCC tumor by mapping the cell tiles from the H&amp;E slide onto the CT scan</a:t>
            </a:r>
            <a:endParaRPr sz="1000" dirty="0">
              <a:solidFill>
                <a:schemeClr val="lt1"/>
              </a:solidFill>
              <a:latin typeface="+mn-lt"/>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CF0C-9964-E576-D76A-72C608DD936D}"/>
              </a:ext>
            </a:extLst>
          </p:cNvPr>
          <p:cNvSpPr>
            <a:spLocks noGrp="1"/>
          </p:cNvSpPr>
          <p:nvPr>
            <p:ph type="title"/>
          </p:nvPr>
        </p:nvSpPr>
        <p:spPr>
          <a:xfrm>
            <a:off x="1284000" y="692184"/>
            <a:ext cx="6496020" cy="809432"/>
          </a:xfrm>
        </p:spPr>
        <p:txBody>
          <a:bodyPr/>
          <a:lstStyle/>
          <a:p>
            <a:r>
              <a:rPr lang="en-US" sz="4800" b="1" dirty="0">
                <a:latin typeface="+mj-lt"/>
              </a:rPr>
              <a:t>Acknowledgement</a:t>
            </a:r>
          </a:p>
        </p:txBody>
      </p:sp>
      <p:sp>
        <p:nvSpPr>
          <p:cNvPr id="3" name="Subtitle 2">
            <a:extLst>
              <a:ext uri="{FF2B5EF4-FFF2-40B4-BE49-F238E27FC236}">
                <a16:creationId xmlns:a16="http://schemas.microsoft.com/office/drawing/2014/main" id="{C6C4FD32-2DC9-F5AA-977C-2A165EC45720}"/>
              </a:ext>
            </a:extLst>
          </p:cNvPr>
          <p:cNvSpPr>
            <a:spLocks noGrp="1"/>
          </p:cNvSpPr>
          <p:nvPr>
            <p:ph type="subTitle" idx="1"/>
          </p:nvPr>
        </p:nvSpPr>
        <p:spPr>
          <a:xfrm>
            <a:off x="1284000" y="1501616"/>
            <a:ext cx="6496020" cy="2628899"/>
          </a:xfrm>
        </p:spPr>
        <p:txBody>
          <a:bodyPr/>
          <a:lstStyle/>
          <a:p>
            <a:r>
              <a:rPr lang="en-US" dirty="0"/>
              <a:t>I would like to express my deepest gratitude to the National Institute of Biomedical Imaging and Bioengineering (NIBIB) for the opportunity to participate in the Biomedical Engineering Summer Internship Program (BESIP). My heartfelt thanks to Dr. Wood and the entire team at the Center for Interventional Oncology (CIO) for their invaluable mentorship and support throughout this research. Special thanks to Dr. Nicole Varble and Ming Li for</a:t>
            </a:r>
            <a:r>
              <a:rPr lang="en-US" i="1" dirty="0"/>
              <a:t> </a:t>
            </a:r>
            <a:r>
              <a:rPr lang="en-US" dirty="0"/>
              <a:t>their guidance, expertise, and encouragement, which was instrumental in this project.</a:t>
            </a:r>
          </a:p>
        </p:txBody>
      </p:sp>
    </p:spTree>
    <p:extLst>
      <p:ext uri="{BB962C8B-B14F-4D97-AF65-F5344CB8AC3E}">
        <p14:creationId xmlns:p14="http://schemas.microsoft.com/office/powerpoint/2010/main" val="432970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27"/>
          <p:cNvSpPr txBox="1">
            <a:spLocks noGrp="1"/>
          </p:cNvSpPr>
          <p:nvPr>
            <p:ph type="title"/>
          </p:nvPr>
        </p:nvSpPr>
        <p:spPr>
          <a:xfrm>
            <a:off x="683133" y="765719"/>
            <a:ext cx="3505816" cy="57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1" dirty="0">
                <a:latin typeface="+mj-lt"/>
              </a:rPr>
              <a:t>Background</a:t>
            </a:r>
            <a:endParaRPr sz="3500" b="1" dirty="0">
              <a:latin typeface="+mj-lt"/>
            </a:endParaRPr>
          </a:p>
        </p:txBody>
      </p:sp>
      <p:sp>
        <p:nvSpPr>
          <p:cNvPr id="1468" name="Google Shape;1468;p27"/>
          <p:cNvSpPr txBox="1">
            <a:spLocks noGrp="1"/>
          </p:cNvSpPr>
          <p:nvPr>
            <p:ph type="body" idx="1"/>
          </p:nvPr>
        </p:nvSpPr>
        <p:spPr>
          <a:xfrm>
            <a:off x="524674" y="1539413"/>
            <a:ext cx="3738900" cy="1698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600" dirty="0">
                <a:solidFill>
                  <a:srgbClr val="000000"/>
                </a:solidFill>
                <a:latin typeface="+mn-lt"/>
              </a:rPr>
              <a:t>Treatment requires locating and diagnosing HCC </a:t>
            </a:r>
            <a:endParaRPr sz="1600" dirty="0">
              <a:solidFill>
                <a:srgbClr val="000000"/>
              </a:solidFill>
              <a:latin typeface="+mn-lt"/>
            </a:endParaRPr>
          </a:p>
          <a:p>
            <a:pPr marL="457200" lvl="0" indent="-317500" algn="l" rtl="0">
              <a:spcBef>
                <a:spcPts val="0"/>
              </a:spcBef>
              <a:spcAft>
                <a:spcPts val="0"/>
              </a:spcAft>
              <a:buClr>
                <a:srgbClr val="000000"/>
              </a:buClr>
              <a:buSzPts val="1400"/>
              <a:buChar char="●"/>
            </a:pPr>
            <a:r>
              <a:rPr lang="en" sz="1600" dirty="0">
                <a:solidFill>
                  <a:srgbClr val="000000"/>
                </a:solidFill>
                <a:latin typeface="+mn-lt"/>
              </a:rPr>
              <a:t>CT scans are used to detect HCC location</a:t>
            </a:r>
            <a:endParaRPr sz="1600" dirty="0">
              <a:solidFill>
                <a:srgbClr val="000000"/>
              </a:solidFill>
              <a:latin typeface="+mn-lt"/>
            </a:endParaRPr>
          </a:p>
          <a:p>
            <a:pPr lvl="0">
              <a:buClr>
                <a:srgbClr val="000000"/>
              </a:buClr>
            </a:pPr>
            <a:r>
              <a:rPr lang="en" sz="1600" dirty="0">
                <a:solidFill>
                  <a:srgbClr val="000000"/>
                </a:solidFill>
                <a:latin typeface="+mn-lt"/>
              </a:rPr>
              <a:t>Requires Biopsy of tissue for pathology sample (slide) to evaluate the cancer </a:t>
            </a:r>
            <a:endParaRPr sz="1600" dirty="0">
              <a:solidFill>
                <a:srgbClr val="000000"/>
              </a:solidFill>
              <a:latin typeface="+mn-lt"/>
            </a:endParaRPr>
          </a:p>
        </p:txBody>
      </p:sp>
      <p:pic>
        <p:nvPicPr>
          <p:cNvPr id="1469" name="Google Shape;1469;p27"/>
          <p:cNvPicPr preferRelativeResize="0"/>
          <p:nvPr/>
        </p:nvPicPr>
        <p:blipFill>
          <a:blip r:embed="rId3">
            <a:alphaModFix/>
          </a:blip>
          <a:stretch>
            <a:fillRect/>
          </a:stretch>
        </p:blipFill>
        <p:spPr>
          <a:xfrm>
            <a:off x="4407763" y="0"/>
            <a:ext cx="1899975" cy="2288150"/>
          </a:xfrm>
          <a:prstGeom prst="rect">
            <a:avLst/>
          </a:prstGeom>
          <a:noFill/>
          <a:ln>
            <a:noFill/>
          </a:ln>
        </p:spPr>
      </p:pic>
      <p:pic>
        <p:nvPicPr>
          <p:cNvPr id="1470" name="Google Shape;1470;p27"/>
          <p:cNvPicPr preferRelativeResize="0"/>
          <p:nvPr/>
        </p:nvPicPr>
        <p:blipFill>
          <a:blip r:embed="rId4">
            <a:alphaModFix/>
          </a:blip>
          <a:stretch>
            <a:fillRect/>
          </a:stretch>
        </p:blipFill>
        <p:spPr>
          <a:xfrm>
            <a:off x="4382075" y="2288151"/>
            <a:ext cx="1951351" cy="2479099"/>
          </a:xfrm>
          <a:prstGeom prst="rect">
            <a:avLst/>
          </a:prstGeom>
          <a:noFill/>
          <a:ln>
            <a:noFill/>
          </a:ln>
        </p:spPr>
      </p:pic>
      <p:sp>
        <p:nvSpPr>
          <p:cNvPr id="1471" name="Google Shape;1471;p27"/>
          <p:cNvSpPr txBox="1"/>
          <p:nvPr/>
        </p:nvSpPr>
        <p:spPr>
          <a:xfrm>
            <a:off x="6307738" y="1422950"/>
            <a:ext cx="14766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212121"/>
                </a:solidFill>
                <a:latin typeface="+mn-lt"/>
                <a:ea typeface="Inter"/>
                <a:cs typeface="Inter"/>
                <a:sym typeface="Inter"/>
              </a:rPr>
              <a:t>CT slice in sagittal plane of a woodchuck</a:t>
            </a:r>
            <a:endParaRPr dirty="0">
              <a:solidFill>
                <a:srgbClr val="212121"/>
              </a:solidFill>
              <a:latin typeface="+mn-lt"/>
              <a:ea typeface="Inter"/>
              <a:cs typeface="Inter"/>
              <a:sym typeface="Inter"/>
            </a:endParaRPr>
          </a:p>
        </p:txBody>
      </p:sp>
      <p:sp>
        <p:nvSpPr>
          <p:cNvPr id="1472" name="Google Shape;1472;p27"/>
          <p:cNvSpPr txBox="1"/>
          <p:nvPr/>
        </p:nvSpPr>
        <p:spPr>
          <a:xfrm>
            <a:off x="6307738" y="3720550"/>
            <a:ext cx="2062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mn-lt"/>
                <a:ea typeface="Inter"/>
                <a:cs typeface="Inter"/>
                <a:sym typeface="Inter"/>
              </a:rPr>
              <a:t>Histopathology section stained with H&amp;E. Scale bars represent 1 cm</a:t>
            </a:r>
            <a:endParaRPr dirty="0">
              <a:solidFill>
                <a:schemeClr val="lt1"/>
              </a:solidFill>
              <a:latin typeface="+mn-lt"/>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8" name="Google Shape;1478;p28"/>
          <p:cNvSpPr txBox="1">
            <a:spLocks noGrp="1"/>
          </p:cNvSpPr>
          <p:nvPr>
            <p:ph type="title"/>
          </p:nvPr>
        </p:nvSpPr>
        <p:spPr>
          <a:xfrm>
            <a:off x="1284000" y="1104970"/>
            <a:ext cx="6576000" cy="97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b="1" u="sng" dirty="0">
                <a:latin typeface="+mj-lt"/>
              </a:rPr>
              <a:t>Objectives</a:t>
            </a:r>
            <a:endParaRPr sz="6000" b="1" u="sng" dirty="0">
              <a:latin typeface="+mj-lt"/>
            </a:endParaRPr>
          </a:p>
        </p:txBody>
      </p:sp>
      <p:sp>
        <p:nvSpPr>
          <p:cNvPr id="2" name="TextBox 1">
            <a:extLst>
              <a:ext uri="{FF2B5EF4-FFF2-40B4-BE49-F238E27FC236}">
                <a16:creationId xmlns:a16="http://schemas.microsoft.com/office/drawing/2014/main" id="{B742283C-8C6C-9087-82AF-63B537ABBCDF}"/>
              </a:ext>
            </a:extLst>
          </p:cNvPr>
          <p:cNvSpPr txBox="1"/>
          <p:nvPr/>
        </p:nvSpPr>
        <p:spPr>
          <a:xfrm>
            <a:off x="1482120" y="2247900"/>
            <a:ext cx="6179760"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mn-lt"/>
                <a:cs typeface="Times New Roman" panose="02020603050405020304" pitchFamily="18" charset="0"/>
              </a:rPr>
              <a:t>Create and implement image processing and image segmentation techniques for cell count on woodchuck liver H&amp;E digital pathology slides.</a:t>
            </a:r>
          </a:p>
          <a:p>
            <a:pPr marL="285750" indent="-285750">
              <a:buFont typeface="Arial" panose="020B0604020202020204" pitchFamily="34" charset="0"/>
              <a:buChar char="•"/>
            </a:pPr>
            <a:endParaRPr lang="en-US" sz="2000" dirty="0">
              <a:solidFill>
                <a:schemeClr val="bg1"/>
              </a:solidFill>
              <a:latin typeface="+mn-lt"/>
              <a:cs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latin typeface="+mn-lt"/>
                <a:cs typeface="Times New Roman" panose="02020603050405020304" pitchFamily="18" charset="0"/>
              </a:rPr>
              <a:t>Measure accuracy of the image segmentation model</a:t>
            </a:r>
            <a:endParaRPr lang="en-US" sz="2000" dirty="0">
              <a:solidFill>
                <a:schemeClr val="bg1"/>
              </a:solidFill>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327614-589F-2645-6287-304B171EEC99}"/>
              </a:ext>
            </a:extLst>
          </p:cNvPr>
          <p:cNvSpPr>
            <a:spLocks noGrp="1"/>
          </p:cNvSpPr>
          <p:nvPr>
            <p:ph type="title"/>
          </p:nvPr>
        </p:nvSpPr>
        <p:spPr/>
        <p:txBody>
          <a:bodyPr/>
          <a:lstStyle/>
          <a:p>
            <a:r>
              <a:rPr lang="en-US" sz="4400" dirty="0"/>
              <a:t>Methods Overview</a:t>
            </a:r>
          </a:p>
        </p:txBody>
      </p:sp>
      <p:sp>
        <p:nvSpPr>
          <p:cNvPr id="18" name="Arrow: Chevron 17">
            <a:extLst>
              <a:ext uri="{FF2B5EF4-FFF2-40B4-BE49-F238E27FC236}">
                <a16:creationId xmlns:a16="http://schemas.microsoft.com/office/drawing/2014/main" id="{A1C7530C-A046-4BFD-A0FD-85AF398C28E1}"/>
              </a:ext>
            </a:extLst>
          </p:cNvPr>
          <p:cNvSpPr/>
          <p:nvPr/>
        </p:nvSpPr>
        <p:spPr>
          <a:xfrm>
            <a:off x="68581" y="1737360"/>
            <a:ext cx="2564758" cy="1356360"/>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Image Processing</a:t>
            </a:r>
          </a:p>
        </p:txBody>
      </p:sp>
      <p:sp>
        <p:nvSpPr>
          <p:cNvPr id="19" name="Arrow: Chevron 18">
            <a:extLst>
              <a:ext uri="{FF2B5EF4-FFF2-40B4-BE49-F238E27FC236}">
                <a16:creationId xmlns:a16="http://schemas.microsoft.com/office/drawing/2014/main" id="{638A231A-2E3C-4726-CE2F-0A9B3C7106D3}"/>
              </a:ext>
            </a:extLst>
          </p:cNvPr>
          <p:cNvSpPr/>
          <p:nvPr/>
        </p:nvSpPr>
        <p:spPr>
          <a:xfrm>
            <a:off x="4427649" y="1737360"/>
            <a:ext cx="2636092" cy="1356360"/>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Image Segmentation</a:t>
            </a:r>
          </a:p>
        </p:txBody>
      </p:sp>
      <p:sp>
        <p:nvSpPr>
          <p:cNvPr id="20" name="Arrow: Chevron 19">
            <a:extLst>
              <a:ext uri="{FF2B5EF4-FFF2-40B4-BE49-F238E27FC236}">
                <a16:creationId xmlns:a16="http://schemas.microsoft.com/office/drawing/2014/main" id="{E3ADD322-3641-5A63-3D8B-BC2703274DD9}"/>
              </a:ext>
            </a:extLst>
          </p:cNvPr>
          <p:cNvSpPr/>
          <p:nvPr/>
        </p:nvSpPr>
        <p:spPr>
          <a:xfrm>
            <a:off x="2186940" y="1737360"/>
            <a:ext cx="2735580" cy="1356360"/>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Select 3 Representative Samples</a:t>
            </a:r>
          </a:p>
        </p:txBody>
      </p:sp>
      <p:sp>
        <p:nvSpPr>
          <p:cNvPr id="21" name="Arrow: Chevron 20">
            <a:extLst>
              <a:ext uri="{FF2B5EF4-FFF2-40B4-BE49-F238E27FC236}">
                <a16:creationId xmlns:a16="http://schemas.microsoft.com/office/drawing/2014/main" id="{80F4A497-D90A-4239-621C-4DF754C402B3}"/>
              </a:ext>
            </a:extLst>
          </p:cNvPr>
          <p:cNvSpPr/>
          <p:nvPr/>
        </p:nvSpPr>
        <p:spPr>
          <a:xfrm>
            <a:off x="6652260" y="1737360"/>
            <a:ext cx="2491740" cy="1356360"/>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Compare Results to Measure Accuracy</a:t>
            </a:r>
          </a:p>
        </p:txBody>
      </p:sp>
    </p:spTree>
    <p:extLst>
      <p:ext uri="{BB962C8B-B14F-4D97-AF65-F5344CB8AC3E}">
        <p14:creationId xmlns:p14="http://schemas.microsoft.com/office/powerpoint/2010/main" val="2284795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29"/>
          <p:cNvSpPr txBox="1"/>
          <p:nvPr/>
        </p:nvSpPr>
        <p:spPr>
          <a:xfrm>
            <a:off x="796606" y="1685108"/>
            <a:ext cx="3261000" cy="1692741"/>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lt1"/>
              </a:buClr>
              <a:buSzPts val="1300"/>
              <a:buFont typeface="Inter"/>
              <a:buChar char="●"/>
            </a:pPr>
            <a:r>
              <a:rPr lang="en" dirty="0">
                <a:solidFill>
                  <a:schemeClr val="lt1"/>
                </a:solidFill>
                <a:latin typeface="+mn-lt"/>
                <a:ea typeface="Inter"/>
                <a:cs typeface="Inter"/>
                <a:sym typeface="Inter"/>
              </a:rPr>
              <a:t>Machine Learning (ML)</a:t>
            </a:r>
            <a:endParaRPr dirty="0">
              <a:solidFill>
                <a:schemeClr val="lt1"/>
              </a:solidFill>
              <a:latin typeface="+mn-lt"/>
              <a:ea typeface="Inter"/>
              <a:cs typeface="Inter"/>
              <a:sym typeface="Inter"/>
            </a:endParaRPr>
          </a:p>
          <a:p>
            <a:pPr marL="457200" lvl="0" indent="-311150" algn="l" rtl="0">
              <a:spcBef>
                <a:spcPts val="0"/>
              </a:spcBef>
              <a:spcAft>
                <a:spcPts val="0"/>
              </a:spcAft>
              <a:buClr>
                <a:schemeClr val="lt1"/>
              </a:buClr>
              <a:buSzPts val="1300"/>
              <a:buFont typeface="Inter"/>
              <a:buChar char="●"/>
            </a:pPr>
            <a:r>
              <a:rPr lang="en" dirty="0">
                <a:solidFill>
                  <a:schemeClr val="lt1"/>
                </a:solidFill>
                <a:latin typeface="+mn-lt"/>
                <a:ea typeface="Inter"/>
                <a:cs typeface="Inter"/>
                <a:sym typeface="Inter"/>
              </a:rPr>
              <a:t>Optimize image for humans and/or machine viewing</a:t>
            </a:r>
            <a:endParaRPr dirty="0">
              <a:solidFill>
                <a:schemeClr val="lt1"/>
              </a:solidFill>
              <a:latin typeface="+mn-lt"/>
              <a:ea typeface="Inter"/>
              <a:cs typeface="Inter"/>
              <a:sym typeface="Inter"/>
            </a:endParaRPr>
          </a:p>
          <a:p>
            <a:pPr marL="457200" lvl="0" indent="-311150" algn="l" rtl="0">
              <a:spcBef>
                <a:spcPts val="0"/>
              </a:spcBef>
              <a:spcAft>
                <a:spcPts val="0"/>
              </a:spcAft>
              <a:buClr>
                <a:schemeClr val="lt1"/>
              </a:buClr>
              <a:buSzPts val="1300"/>
              <a:buFont typeface="Inter"/>
              <a:buChar char="●"/>
            </a:pPr>
            <a:r>
              <a:rPr lang="en" dirty="0">
                <a:solidFill>
                  <a:schemeClr val="lt1"/>
                </a:solidFill>
                <a:latin typeface="+mn-lt"/>
                <a:ea typeface="Inter"/>
                <a:cs typeface="Inter"/>
                <a:sym typeface="Inter"/>
              </a:rPr>
              <a:t>Libraries used in Python 3.14 </a:t>
            </a:r>
            <a:endParaRPr dirty="0">
              <a:solidFill>
                <a:schemeClr val="lt1"/>
              </a:solidFill>
              <a:latin typeface="+mn-lt"/>
              <a:ea typeface="Inter"/>
              <a:cs typeface="Inter"/>
              <a:sym typeface="Inter"/>
            </a:endParaRPr>
          </a:p>
          <a:p>
            <a:pPr marL="914400" lvl="1" indent="-311150" algn="l" rtl="0">
              <a:spcBef>
                <a:spcPts val="0"/>
              </a:spcBef>
              <a:spcAft>
                <a:spcPts val="0"/>
              </a:spcAft>
              <a:buClr>
                <a:schemeClr val="lt1"/>
              </a:buClr>
              <a:buSzPts val="1300"/>
              <a:buFont typeface="Inter"/>
              <a:buChar char="○"/>
            </a:pPr>
            <a:r>
              <a:rPr lang="en" dirty="0">
                <a:solidFill>
                  <a:schemeClr val="lt1"/>
                </a:solidFill>
                <a:latin typeface="+mn-lt"/>
                <a:ea typeface="Inter"/>
                <a:cs typeface="Inter"/>
                <a:sym typeface="Inter"/>
              </a:rPr>
              <a:t>Cv2, </a:t>
            </a:r>
            <a:r>
              <a:rPr lang="en" dirty="0" err="1">
                <a:solidFill>
                  <a:schemeClr val="lt1"/>
                </a:solidFill>
                <a:latin typeface="+mn-lt"/>
                <a:ea typeface="Inter"/>
                <a:cs typeface="Inter"/>
                <a:sym typeface="Inter"/>
              </a:rPr>
              <a:t>Skimage</a:t>
            </a:r>
            <a:r>
              <a:rPr lang="en" dirty="0">
                <a:solidFill>
                  <a:schemeClr val="lt1"/>
                </a:solidFill>
                <a:latin typeface="+mn-lt"/>
                <a:ea typeface="Inter"/>
                <a:cs typeface="Inter"/>
                <a:sym typeface="Inter"/>
              </a:rPr>
              <a:t>, Matplotlib, </a:t>
            </a:r>
            <a:r>
              <a:rPr lang="en" dirty="0" err="1">
                <a:solidFill>
                  <a:schemeClr val="lt1"/>
                </a:solidFill>
                <a:latin typeface="+mn-lt"/>
                <a:ea typeface="Inter"/>
                <a:cs typeface="Inter"/>
                <a:sym typeface="Inter"/>
              </a:rPr>
              <a:t>Numpy</a:t>
            </a:r>
            <a:r>
              <a:rPr lang="en" dirty="0">
                <a:solidFill>
                  <a:schemeClr val="lt1"/>
                </a:solidFill>
                <a:latin typeface="+mn-lt"/>
                <a:ea typeface="Inter"/>
                <a:cs typeface="Inter"/>
                <a:sym typeface="Inter"/>
              </a:rPr>
              <a:t>, </a:t>
            </a:r>
            <a:r>
              <a:rPr lang="en" dirty="0" err="1">
                <a:solidFill>
                  <a:schemeClr val="lt1"/>
                </a:solidFill>
                <a:latin typeface="+mn-lt"/>
                <a:ea typeface="Inter"/>
                <a:cs typeface="Inter"/>
                <a:sym typeface="Inter"/>
              </a:rPr>
              <a:t>Scipy</a:t>
            </a:r>
            <a:r>
              <a:rPr lang="en" dirty="0">
                <a:solidFill>
                  <a:schemeClr val="lt1"/>
                </a:solidFill>
                <a:latin typeface="+mn-lt"/>
                <a:ea typeface="Inter"/>
                <a:cs typeface="Inter"/>
                <a:sym typeface="Inter"/>
              </a:rPr>
              <a:t>, </a:t>
            </a:r>
            <a:r>
              <a:rPr lang="en" dirty="0" err="1">
                <a:solidFill>
                  <a:schemeClr val="lt1"/>
                </a:solidFill>
                <a:latin typeface="+mn-lt"/>
                <a:ea typeface="Inter"/>
                <a:cs typeface="Inter"/>
                <a:sym typeface="Inter"/>
              </a:rPr>
              <a:t>Openslide</a:t>
            </a:r>
            <a:r>
              <a:rPr lang="en" dirty="0">
                <a:solidFill>
                  <a:schemeClr val="lt1"/>
                </a:solidFill>
                <a:latin typeface="+mn-lt"/>
                <a:ea typeface="Inter"/>
                <a:cs typeface="Inter"/>
                <a:sym typeface="Inter"/>
              </a:rPr>
              <a:t>, Pillow </a:t>
            </a:r>
            <a:endParaRPr dirty="0">
              <a:solidFill>
                <a:schemeClr val="lt1"/>
              </a:solidFill>
              <a:latin typeface="+mn-lt"/>
              <a:ea typeface="Inter"/>
              <a:cs typeface="Inter"/>
              <a:sym typeface="Inter"/>
            </a:endParaRPr>
          </a:p>
        </p:txBody>
      </p:sp>
      <p:sp>
        <p:nvSpPr>
          <p:cNvPr id="1484" name="Google Shape;1484;p29"/>
          <p:cNvSpPr txBox="1">
            <a:spLocks noGrp="1"/>
          </p:cNvSpPr>
          <p:nvPr>
            <p:ph type="subTitle" idx="1"/>
          </p:nvPr>
        </p:nvSpPr>
        <p:spPr>
          <a:xfrm>
            <a:off x="438628" y="1265643"/>
            <a:ext cx="3880237"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j-lt"/>
              </a:rPr>
              <a:t>Image Processing Requirements</a:t>
            </a:r>
            <a:endParaRPr dirty="0">
              <a:latin typeface="+mj-lt"/>
            </a:endParaRPr>
          </a:p>
        </p:txBody>
      </p:sp>
      <p:sp>
        <p:nvSpPr>
          <p:cNvPr id="1485" name="Google Shape;1485;p29"/>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b="1" dirty="0">
                <a:latin typeface="+mj-lt"/>
              </a:rPr>
              <a:t>Methods</a:t>
            </a:r>
            <a:endParaRPr sz="3200" b="1" dirty="0">
              <a:latin typeface="+mj-lt"/>
            </a:endParaRPr>
          </a:p>
        </p:txBody>
      </p:sp>
      <p:pic>
        <p:nvPicPr>
          <p:cNvPr id="1486" name="Google Shape;1486;p29"/>
          <p:cNvPicPr preferRelativeResize="0"/>
          <p:nvPr/>
        </p:nvPicPr>
        <p:blipFill>
          <a:blip r:embed="rId3">
            <a:alphaModFix/>
          </a:blip>
          <a:stretch>
            <a:fillRect/>
          </a:stretch>
        </p:blipFill>
        <p:spPr>
          <a:xfrm>
            <a:off x="4580125" y="1017725"/>
            <a:ext cx="1905000" cy="2090744"/>
          </a:xfrm>
          <a:prstGeom prst="rect">
            <a:avLst/>
          </a:prstGeom>
          <a:noFill/>
          <a:ln>
            <a:noFill/>
          </a:ln>
        </p:spPr>
      </p:pic>
      <p:pic>
        <p:nvPicPr>
          <p:cNvPr id="1487" name="Google Shape;1487;p29"/>
          <p:cNvPicPr preferRelativeResize="0"/>
          <p:nvPr/>
        </p:nvPicPr>
        <p:blipFill rotWithShape="1">
          <a:blip r:embed="rId4">
            <a:alphaModFix/>
          </a:blip>
          <a:srcRect l="8681" t="4168" r="7685" b="6378"/>
          <a:stretch/>
        </p:blipFill>
        <p:spPr>
          <a:xfrm>
            <a:off x="4104850" y="3156450"/>
            <a:ext cx="2384325" cy="1530150"/>
          </a:xfrm>
          <a:prstGeom prst="rect">
            <a:avLst/>
          </a:prstGeom>
          <a:noFill/>
          <a:ln>
            <a:noFill/>
          </a:ln>
        </p:spPr>
      </p:pic>
      <p:pic>
        <p:nvPicPr>
          <p:cNvPr id="1488" name="Google Shape;1488;p29"/>
          <p:cNvPicPr preferRelativeResize="0"/>
          <p:nvPr/>
        </p:nvPicPr>
        <p:blipFill>
          <a:blip r:embed="rId5">
            <a:alphaModFix/>
          </a:blip>
          <a:stretch>
            <a:fillRect/>
          </a:stretch>
        </p:blipFill>
        <p:spPr>
          <a:xfrm>
            <a:off x="6697000" y="2818200"/>
            <a:ext cx="1905000" cy="1905000"/>
          </a:xfrm>
          <a:prstGeom prst="rect">
            <a:avLst/>
          </a:prstGeom>
          <a:noFill/>
          <a:ln>
            <a:noFill/>
          </a:ln>
        </p:spPr>
      </p:pic>
      <p:pic>
        <p:nvPicPr>
          <p:cNvPr id="1489" name="Google Shape;1489;p29"/>
          <p:cNvPicPr preferRelativeResize="0"/>
          <p:nvPr/>
        </p:nvPicPr>
        <p:blipFill rotWithShape="1">
          <a:blip r:embed="rId6">
            <a:alphaModFix/>
          </a:blip>
          <a:srcRect l="5095" t="10538" r="2602" b="14935"/>
          <a:stretch/>
        </p:blipFill>
        <p:spPr>
          <a:xfrm>
            <a:off x="6485125" y="2008947"/>
            <a:ext cx="2476200" cy="899585"/>
          </a:xfrm>
          <a:prstGeom prst="rect">
            <a:avLst/>
          </a:prstGeom>
          <a:noFill/>
          <a:ln>
            <a:noFill/>
          </a:ln>
        </p:spPr>
      </p:pic>
      <p:pic>
        <p:nvPicPr>
          <p:cNvPr id="1490" name="Google Shape;1490;p29"/>
          <p:cNvPicPr preferRelativeResize="0"/>
          <p:nvPr/>
        </p:nvPicPr>
        <p:blipFill rotWithShape="1">
          <a:blip r:embed="rId7">
            <a:alphaModFix/>
          </a:blip>
          <a:srcRect l="4755" t="18852" r="4836" b="18451"/>
          <a:stretch/>
        </p:blipFill>
        <p:spPr>
          <a:xfrm>
            <a:off x="6506349" y="1150297"/>
            <a:ext cx="2476202" cy="858650"/>
          </a:xfrm>
          <a:prstGeom prst="rect">
            <a:avLst/>
          </a:prstGeom>
          <a:noFill/>
          <a:ln>
            <a:noFill/>
          </a:ln>
        </p:spPr>
      </p:pic>
      <p:pic>
        <p:nvPicPr>
          <p:cNvPr id="1491" name="Google Shape;1491;p29"/>
          <p:cNvPicPr preferRelativeResize="0"/>
          <p:nvPr/>
        </p:nvPicPr>
        <p:blipFill>
          <a:blip r:embed="rId8">
            <a:alphaModFix/>
          </a:blip>
          <a:stretch>
            <a:fillRect/>
          </a:stretch>
        </p:blipFill>
        <p:spPr>
          <a:xfrm>
            <a:off x="508925" y="3724100"/>
            <a:ext cx="2575950" cy="858650"/>
          </a:xfrm>
          <a:prstGeom prst="rect">
            <a:avLst/>
          </a:prstGeom>
          <a:noFill/>
          <a:ln>
            <a:noFill/>
          </a:ln>
        </p:spPr>
      </p:pic>
      <p:pic>
        <p:nvPicPr>
          <p:cNvPr id="1492" name="Google Shape;1492;p29"/>
          <p:cNvPicPr preferRelativeResize="0"/>
          <p:nvPr/>
        </p:nvPicPr>
        <p:blipFill>
          <a:blip r:embed="rId9">
            <a:alphaModFix/>
          </a:blip>
          <a:stretch>
            <a:fillRect/>
          </a:stretch>
        </p:blipFill>
        <p:spPr>
          <a:xfrm>
            <a:off x="6429750" y="127568"/>
            <a:ext cx="2574025" cy="1022725"/>
          </a:xfrm>
          <a:prstGeom prst="rect">
            <a:avLst/>
          </a:prstGeom>
          <a:noFill/>
          <a:ln>
            <a:noFill/>
          </a:ln>
        </p:spPr>
      </p:pic>
      <p:pic>
        <p:nvPicPr>
          <p:cNvPr id="1493" name="Google Shape;1493;p29"/>
          <p:cNvPicPr preferRelativeResize="0"/>
          <p:nvPr/>
        </p:nvPicPr>
        <p:blipFill rotWithShape="1">
          <a:blip r:embed="rId10">
            <a:alphaModFix/>
          </a:blip>
          <a:srcRect l="6909" t="10397" r="60790" b="11367"/>
          <a:stretch/>
        </p:blipFill>
        <p:spPr>
          <a:xfrm>
            <a:off x="3084875" y="3493266"/>
            <a:ext cx="925487" cy="1065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9" name="Google Shape;1499;p30"/>
          <p:cNvSpPr txBox="1">
            <a:spLocks noGrp="1"/>
          </p:cNvSpPr>
          <p:nvPr>
            <p:ph type="subTitle" idx="4294967295"/>
          </p:nvPr>
        </p:nvSpPr>
        <p:spPr>
          <a:xfrm>
            <a:off x="1871662" y="1493000"/>
            <a:ext cx="2352000" cy="35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solidFill>
                  <a:schemeClr val="dk1"/>
                </a:solidFill>
                <a:latin typeface="+mj-lt"/>
              </a:rPr>
              <a:t>Tile Processing (6 steps)</a:t>
            </a:r>
            <a:endParaRPr b="1" dirty="0">
              <a:solidFill>
                <a:schemeClr val="dk1"/>
              </a:solidFill>
              <a:latin typeface="+mj-lt"/>
            </a:endParaRPr>
          </a:p>
        </p:txBody>
      </p:sp>
      <p:sp>
        <p:nvSpPr>
          <p:cNvPr id="1500" name="Google Shape;1500;p30"/>
          <p:cNvSpPr txBox="1">
            <a:spLocks noGrp="1"/>
          </p:cNvSpPr>
          <p:nvPr>
            <p:ph type="title" idx="4294967295"/>
          </p:nvPr>
        </p:nvSpPr>
        <p:spPr>
          <a:xfrm>
            <a:off x="720000" y="0"/>
            <a:ext cx="7704000" cy="102328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mj-lt"/>
              </a:rPr>
              <a:t>Methods-Image Processing of Woodchuck HCC Stained Liver Samples  </a:t>
            </a:r>
            <a:endParaRPr b="1" dirty="0">
              <a:latin typeface="+mj-lt"/>
            </a:endParaRPr>
          </a:p>
        </p:txBody>
      </p:sp>
      <p:sp>
        <p:nvSpPr>
          <p:cNvPr id="1501" name="Google Shape;1501;p30"/>
          <p:cNvSpPr txBox="1"/>
          <p:nvPr/>
        </p:nvSpPr>
        <p:spPr>
          <a:xfrm>
            <a:off x="2003325" y="1849700"/>
            <a:ext cx="3475500" cy="14234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dirty="0">
                <a:solidFill>
                  <a:schemeClr val="lt1"/>
                </a:solidFill>
                <a:latin typeface="+mn-lt"/>
                <a:ea typeface="Inter"/>
                <a:cs typeface="Inter"/>
                <a:sym typeface="Inter"/>
              </a:rPr>
              <a:t>Step 1. Use </a:t>
            </a:r>
            <a:r>
              <a:rPr lang="en" sz="1000" dirty="0" err="1">
                <a:solidFill>
                  <a:schemeClr val="lt1"/>
                </a:solidFill>
                <a:latin typeface="+mn-lt"/>
                <a:ea typeface="Inter"/>
                <a:cs typeface="Inter"/>
                <a:sym typeface="Inter"/>
              </a:rPr>
              <a:t>Openslide</a:t>
            </a:r>
            <a:r>
              <a:rPr lang="en" sz="1000" dirty="0">
                <a:solidFill>
                  <a:schemeClr val="lt1"/>
                </a:solidFill>
                <a:latin typeface="+mn-lt"/>
                <a:ea typeface="Inter"/>
                <a:cs typeface="Inter"/>
                <a:sym typeface="Inter"/>
              </a:rPr>
              <a:t>, Pillow, </a:t>
            </a:r>
            <a:r>
              <a:rPr lang="en" sz="1000" dirty="0" err="1">
                <a:solidFill>
                  <a:schemeClr val="lt1"/>
                </a:solidFill>
                <a:latin typeface="+mn-lt"/>
                <a:ea typeface="Inter"/>
                <a:cs typeface="Inter"/>
                <a:sym typeface="Inter"/>
              </a:rPr>
              <a:t>numpy</a:t>
            </a:r>
            <a:r>
              <a:rPr lang="en" sz="1000" dirty="0">
                <a:solidFill>
                  <a:schemeClr val="lt1"/>
                </a:solidFill>
                <a:latin typeface="+mn-lt"/>
                <a:ea typeface="Inter"/>
                <a:cs typeface="Inter"/>
                <a:sym typeface="Inter"/>
              </a:rPr>
              <a:t>, and Matplotlib to separate H&amp;E stained slide into tiles </a:t>
            </a:r>
            <a:endParaRPr sz="1000" dirty="0">
              <a:solidFill>
                <a:schemeClr val="lt1"/>
              </a:solidFill>
              <a:latin typeface="+mn-lt"/>
              <a:ea typeface="Inter"/>
              <a:cs typeface="Inter"/>
              <a:sym typeface="Inter"/>
            </a:endParaRPr>
          </a:p>
          <a:p>
            <a:pPr marL="457200" lvl="0" indent="-292100" algn="l" rtl="0">
              <a:lnSpc>
                <a:spcPct val="115000"/>
              </a:lnSpc>
              <a:spcBef>
                <a:spcPts val="0"/>
              </a:spcBef>
              <a:spcAft>
                <a:spcPts val="0"/>
              </a:spcAft>
              <a:buClr>
                <a:schemeClr val="lt1"/>
              </a:buClr>
              <a:buSzPts val="1000"/>
              <a:buFont typeface="Inter"/>
              <a:buChar char="●"/>
            </a:pPr>
            <a:r>
              <a:rPr lang="en" sz="1000" dirty="0">
                <a:solidFill>
                  <a:schemeClr val="lt1"/>
                </a:solidFill>
                <a:latin typeface="+mn-lt"/>
                <a:ea typeface="Inter"/>
                <a:cs typeface="Inter"/>
                <a:sym typeface="Inter"/>
              </a:rPr>
              <a:t>85,679x80,708 pixel H&amp;E slide</a:t>
            </a:r>
            <a:endParaRPr sz="1000" dirty="0">
              <a:solidFill>
                <a:schemeClr val="lt1"/>
              </a:solidFill>
              <a:latin typeface="+mn-lt"/>
              <a:ea typeface="Inter"/>
              <a:cs typeface="Inter"/>
              <a:sym typeface="Inter"/>
            </a:endParaRPr>
          </a:p>
          <a:p>
            <a:pPr marL="457200" lvl="0" indent="-292100" algn="l" rtl="0">
              <a:lnSpc>
                <a:spcPct val="115000"/>
              </a:lnSpc>
              <a:spcBef>
                <a:spcPts val="0"/>
              </a:spcBef>
              <a:spcAft>
                <a:spcPts val="0"/>
              </a:spcAft>
              <a:buClr>
                <a:schemeClr val="lt1"/>
              </a:buClr>
              <a:buSzPts val="1000"/>
              <a:buFont typeface="Inter"/>
              <a:buChar char="●"/>
            </a:pPr>
            <a:r>
              <a:rPr lang="en" sz="1000" dirty="0">
                <a:solidFill>
                  <a:schemeClr val="lt1"/>
                </a:solidFill>
                <a:latin typeface="+mn-lt"/>
                <a:ea typeface="Inter"/>
                <a:cs typeface="Inter"/>
                <a:sym typeface="Inter"/>
              </a:rPr>
              <a:t>Split to 256x256 tiles </a:t>
            </a:r>
            <a:endParaRPr sz="1000" dirty="0">
              <a:solidFill>
                <a:schemeClr val="lt1"/>
              </a:solidFill>
              <a:latin typeface="+mn-lt"/>
              <a:ea typeface="Inter"/>
              <a:cs typeface="Inter"/>
              <a:sym typeface="Inter"/>
            </a:endParaRPr>
          </a:p>
          <a:p>
            <a:pPr marL="457200" lvl="0" indent="-292100" algn="l" rtl="0">
              <a:lnSpc>
                <a:spcPct val="115000"/>
              </a:lnSpc>
              <a:spcBef>
                <a:spcPts val="0"/>
              </a:spcBef>
              <a:spcAft>
                <a:spcPts val="0"/>
              </a:spcAft>
              <a:buClr>
                <a:schemeClr val="lt1"/>
              </a:buClr>
              <a:buSzPts val="1000"/>
              <a:buFont typeface="Inter"/>
              <a:buChar char="●"/>
            </a:pPr>
            <a:r>
              <a:rPr lang="en" sz="1000" dirty="0">
                <a:solidFill>
                  <a:schemeClr val="lt1"/>
                </a:solidFill>
                <a:latin typeface="+mn-lt"/>
                <a:ea typeface="Inter"/>
                <a:cs typeface="Inter"/>
                <a:sym typeface="Inter"/>
              </a:rPr>
              <a:t>Hematoxylin (H) stains nuclei</a:t>
            </a:r>
            <a:endParaRPr sz="1000" dirty="0">
              <a:solidFill>
                <a:schemeClr val="lt1"/>
              </a:solidFill>
              <a:latin typeface="+mn-lt"/>
              <a:ea typeface="Inter"/>
              <a:cs typeface="Inter"/>
              <a:sym typeface="Inter"/>
            </a:endParaRPr>
          </a:p>
          <a:p>
            <a:pPr marL="457200" lvl="0" indent="-292100" algn="l" rtl="0">
              <a:lnSpc>
                <a:spcPct val="115000"/>
              </a:lnSpc>
              <a:spcBef>
                <a:spcPts val="0"/>
              </a:spcBef>
              <a:spcAft>
                <a:spcPts val="0"/>
              </a:spcAft>
              <a:buClr>
                <a:schemeClr val="lt1"/>
              </a:buClr>
              <a:buSzPts val="1000"/>
              <a:buFont typeface="Inter"/>
              <a:buChar char="●"/>
            </a:pPr>
            <a:r>
              <a:rPr lang="en" sz="1000" dirty="0">
                <a:solidFill>
                  <a:schemeClr val="lt1"/>
                </a:solidFill>
                <a:latin typeface="+mn-lt"/>
                <a:ea typeface="Inter"/>
                <a:cs typeface="Inter"/>
                <a:sym typeface="Inter"/>
              </a:rPr>
              <a:t>Eosin (E) stains cytoplasm</a:t>
            </a:r>
            <a:endParaRPr sz="1000" dirty="0">
              <a:solidFill>
                <a:schemeClr val="lt1"/>
              </a:solidFill>
              <a:latin typeface="+mn-lt"/>
              <a:ea typeface="Inter"/>
              <a:cs typeface="Inter"/>
              <a:sym typeface="Inter"/>
            </a:endParaRPr>
          </a:p>
          <a:p>
            <a:pPr marL="457200" lvl="0" indent="-292100" algn="l" rtl="0">
              <a:lnSpc>
                <a:spcPct val="115000"/>
              </a:lnSpc>
              <a:spcBef>
                <a:spcPts val="0"/>
              </a:spcBef>
              <a:spcAft>
                <a:spcPts val="0"/>
              </a:spcAft>
              <a:buClr>
                <a:schemeClr val="lt1"/>
              </a:buClr>
              <a:buSzPts val="1000"/>
              <a:buFont typeface="Inter"/>
              <a:buChar char="●"/>
            </a:pPr>
            <a:r>
              <a:rPr lang="en" sz="1000" dirty="0">
                <a:solidFill>
                  <a:schemeClr val="lt1"/>
                </a:solidFill>
                <a:latin typeface="+mn-lt"/>
                <a:ea typeface="Inter"/>
                <a:cs typeface="Inter"/>
                <a:sym typeface="Inter"/>
              </a:rPr>
              <a:t>H&amp;E slide is a nuclei and cytoplasm stained slide</a:t>
            </a:r>
            <a:endParaRPr sz="1000" dirty="0">
              <a:solidFill>
                <a:schemeClr val="lt1"/>
              </a:solidFill>
              <a:latin typeface="+mn-lt"/>
              <a:ea typeface="Inter"/>
              <a:cs typeface="Inter"/>
              <a:sym typeface="Inter"/>
            </a:endParaRPr>
          </a:p>
        </p:txBody>
      </p:sp>
      <p:pic>
        <p:nvPicPr>
          <p:cNvPr id="12" name="Google Shape;1538;p35">
            <a:extLst>
              <a:ext uri="{FF2B5EF4-FFF2-40B4-BE49-F238E27FC236}">
                <a16:creationId xmlns:a16="http://schemas.microsoft.com/office/drawing/2014/main" id="{C96F48CA-5BC0-6117-0B36-A6C282F022B3}"/>
              </a:ext>
            </a:extLst>
          </p:cNvPr>
          <p:cNvPicPr preferRelativeResize="0"/>
          <p:nvPr/>
        </p:nvPicPr>
        <p:blipFill rotWithShape="1">
          <a:blip r:embed="rId3">
            <a:alphaModFix/>
          </a:blip>
          <a:srcRect l="7764" t="7638" r="76941" b="30709"/>
          <a:stretch/>
        </p:blipFill>
        <p:spPr>
          <a:xfrm>
            <a:off x="1" y="1118425"/>
            <a:ext cx="1554479" cy="39163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7" name="Google Shape;1507;p31"/>
          <p:cNvSpPr txBox="1"/>
          <p:nvPr/>
        </p:nvSpPr>
        <p:spPr>
          <a:xfrm>
            <a:off x="4203300" y="2188025"/>
            <a:ext cx="3209100" cy="89252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dirty="0">
                <a:solidFill>
                  <a:schemeClr val="lt1"/>
                </a:solidFill>
                <a:latin typeface="+mn-lt"/>
                <a:ea typeface="Inter"/>
                <a:cs typeface="Inter"/>
                <a:sym typeface="Inter"/>
              </a:rPr>
              <a:t>Step 2. Manually sort tiles as blank, inadequate coverage, and full coverage.</a:t>
            </a:r>
            <a:endParaRPr sz="1000" dirty="0">
              <a:solidFill>
                <a:schemeClr val="lt1"/>
              </a:solidFill>
              <a:latin typeface="+mn-lt"/>
              <a:ea typeface="Inter"/>
              <a:cs typeface="Inter"/>
              <a:sym typeface="Inter"/>
            </a:endParaRPr>
          </a:p>
          <a:p>
            <a:pPr marL="457200" lvl="0" indent="-292100" algn="l" rtl="0">
              <a:lnSpc>
                <a:spcPct val="115000"/>
              </a:lnSpc>
              <a:spcBef>
                <a:spcPts val="0"/>
              </a:spcBef>
              <a:spcAft>
                <a:spcPts val="0"/>
              </a:spcAft>
              <a:buClr>
                <a:schemeClr val="lt1"/>
              </a:buClr>
              <a:buSzPts val="1000"/>
              <a:buFont typeface="Inter"/>
              <a:buChar char="-"/>
            </a:pPr>
            <a:r>
              <a:rPr lang="en" sz="1000" dirty="0">
                <a:solidFill>
                  <a:schemeClr val="lt1"/>
                </a:solidFill>
                <a:latin typeface="+mn-lt"/>
                <a:ea typeface="Inter"/>
                <a:cs typeface="Inter"/>
                <a:sym typeface="Inter"/>
              </a:rPr>
              <a:t>The average pixel value (APV) of each cell coverage type was determined </a:t>
            </a:r>
            <a:endParaRPr sz="1000" dirty="0">
              <a:solidFill>
                <a:schemeClr val="lt1"/>
              </a:solidFill>
              <a:latin typeface="+mn-lt"/>
              <a:ea typeface="Inter"/>
              <a:cs typeface="Inter"/>
              <a:sym typeface="Inter"/>
            </a:endParaRPr>
          </a:p>
        </p:txBody>
      </p:sp>
      <p:sp>
        <p:nvSpPr>
          <p:cNvPr id="1509" name="Google Shape;1509;p31"/>
          <p:cNvSpPr txBox="1">
            <a:spLocks noGrp="1"/>
          </p:cNvSpPr>
          <p:nvPr>
            <p:ph type="title" idx="4294967295"/>
          </p:nvPr>
        </p:nvSpPr>
        <p:spPr>
          <a:xfrm>
            <a:off x="720000" y="29727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mj-lt"/>
              </a:rPr>
              <a:t>Methods-Tile Processing</a:t>
            </a:r>
            <a:endParaRPr b="1" dirty="0">
              <a:latin typeface="+mj-lt"/>
            </a:endParaRPr>
          </a:p>
        </p:txBody>
      </p:sp>
      <p:pic>
        <p:nvPicPr>
          <p:cNvPr id="6" name="Google Shape;1538;p35">
            <a:extLst>
              <a:ext uri="{FF2B5EF4-FFF2-40B4-BE49-F238E27FC236}">
                <a16:creationId xmlns:a16="http://schemas.microsoft.com/office/drawing/2014/main" id="{8B4846CF-AAE6-49B2-5C0C-62076359EC0C}"/>
              </a:ext>
            </a:extLst>
          </p:cNvPr>
          <p:cNvPicPr preferRelativeResize="0"/>
          <p:nvPr/>
        </p:nvPicPr>
        <p:blipFill rotWithShape="1">
          <a:blip r:embed="rId3">
            <a:alphaModFix/>
          </a:blip>
          <a:srcRect l="7764" t="7638" r="50879" b="30709"/>
          <a:stretch/>
        </p:blipFill>
        <p:spPr>
          <a:xfrm>
            <a:off x="1" y="1118425"/>
            <a:ext cx="4203299" cy="3916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6" name="Google Shape;1516;p32"/>
          <p:cNvSpPr txBox="1">
            <a:spLocks noGrp="1"/>
          </p:cNvSpPr>
          <p:nvPr>
            <p:ph type="title" idx="4294967295"/>
          </p:nvPr>
        </p:nvSpPr>
        <p:spPr>
          <a:xfrm>
            <a:off x="720000" y="309650"/>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mj-lt"/>
              </a:rPr>
              <a:t>Methods-Tile Processing</a:t>
            </a:r>
            <a:endParaRPr b="1" dirty="0">
              <a:latin typeface="+mj-lt"/>
            </a:endParaRPr>
          </a:p>
        </p:txBody>
      </p:sp>
      <p:sp>
        <p:nvSpPr>
          <p:cNvPr id="1517" name="Google Shape;1517;p32"/>
          <p:cNvSpPr txBox="1"/>
          <p:nvPr/>
        </p:nvSpPr>
        <p:spPr>
          <a:xfrm>
            <a:off x="5010150" y="2163275"/>
            <a:ext cx="3742100" cy="10694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dirty="0">
                <a:solidFill>
                  <a:schemeClr val="lt1"/>
                </a:solidFill>
                <a:latin typeface="+mn-lt"/>
                <a:ea typeface="Inter"/>
                <a:cs typeface="Inter"/>
                <a:sym typeface="Inter"/>
              </a:rPr>
              <a:t>Step 3. Take average pixel value (APV) and standard deviation of pixel value (SDPV) of the blank, inadequate coverage and full coverage tiles, respectively. </a:t>
            </a:r>
            <a:endParaRPr sz="1000" dirty="0">
              <a:solidFill>
                <a:schemeClr val="lt1"/>
              </a:solidFill>
              <a:latin typeface="+mn-lt"/>
              <a:ea typeface="Inter"/>
              <a:cs typeface="Inter"/>
              <a:sym typeface="Inter"/>
            </a:endParaRPr>
          </a:p>
          <a:p>
            <a:pPr marL="457200" lvl="0" indent="-292100" algn="l" rtl="0">
              <a:lnSpc>
                <a:spcPct val="115000"/>
              </a:lnSpc>
              <a:spcBef>
                <a:spcPts val="0"/>
              </a:spcBef>
              <a:spcAft>
                <a:spcPts val="0"/>
              </a:spcAft>
              <a:buClr>
                <a:schemeClr val="lt1"/>
              </a:buClr>
              <a:buSzPts val="1000"/>
              <a:buFont typeface="Inter"/>
              <a:buChar char="-"/>
            </a:pPr>
            <a:r>
              <a:rPr lang="en" sz="1000" b="1" u="sng" dirty="0">
                <a:solidFill>
                  <a:schemeClr val="lt1"/>
                </a:solidFill>
                <a:latin typeface="+mn-lt"/>
                <a:ea typeface="Inter"/>
                <a:cs typeface="Inter"/>
                <a:sym typeface="Inter"/>
              </a:rPr>
              <a:t>Selected slides that satisfied the average pixel value for full coverage tiles</a:t>
            </a:r>
            <a:endParaRPr sz="1000" b="1" u="sng" dirty="0">
              <a:solidFill>
                <a:schemeClr val="lt1"/>
              </a:solidFill>
              <a:latin typeface="+mn-lt"/>
              <a:ea typeface="Inter"/>
              <a:cs typeface="Inter"/>
              <a:sym typeface="Inter"/>
            </a:endParaRPr>
          </a:p>
        </p:txBody>
      </p:sp>
      <p:pic>
        <p:nvPicPr>
          <p:cNvPr id="3" name="Google Shape;1538;p35">
            <a:extLst>
              <a:ext uri="{FF2B5EF4-FFF2-40B4-BE49-F238E27FC236}">
                <a16:creationId xmlns:a16="http://schemas.microsoft.com/office/drawing/2014/main" id="{E3AE9D96-95B7-7C70-0DF0-D462F36C151F}"/>
              </a:ext>
            </a:extLst>
          </p:cNvPr>
          <p:cNvPicPr preferRelativeResize="0"/>
          <p:nvPr/>
        </p:nvPicPr>
        <p:blipFill rotWithShape="1">
          <a:blip r:embed="rId3">
            <a:alphaModFix/>
          </a:blip>
          <a:srcRect l="7764" t="7638" r="44252" b="30709"/>
          <a:stretch/>
        </p:blipFill>
        <p:spPr>
          <a:xfrm>
            <a:off x="1" y="1118425"/>
            <a:ext cx="4876799" cy="3916374"/>
          </a:xfrm>
          <a:prstGeom prst="rect">
            <a:avLst/>
          </a:prstGeom>
          <a:noFill/>
          <a:ln>
            <a:noFill/>
          </a:ln>
        </p:spPr>
      </p:pic>
    </p:spTree>
  </p:cSld>
  <p:clrMapOvr>
    <a:masterClrMapping/>
  </p:clrMapOvr>
</p:sld>
</file>

<file path=ppt/theme/theme1.xml><?xml version="1.0" encoding="utf-8"?>
<a:theme xmlns:a="http://schemas.openxmlformats.org/drawingml/2006/main" name="Medical Conference Style Presentation by Slidesgo">
  <a:themeElements>
    <a:clrScheme name="Simple Light">
      <a:dk1>
        <a:srgbClr val="2066B8"/>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TotalTime>
  <Words>1140</Words>
  <Application>Microsoft Office PowerPoint</Application>
  <PresentationFormat>On-screen Show (16:9)</PresentationFormat>
  <Paragraphs>131</Paragraphs>
  <Slides>24</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Times New Roman</vt:lpstr>
      <vt:lpstr>Arial</vt:lpstr>
      <vt:lpstr>Inter</vt:lpstr>
      <vt:lpstr>Be Vietnam Pro Black</vt:lpstr>
      <vt:lpstr>Raleway</vt:lpstr>
      <vt:lpstr>Medical Conference Style Presentation by Slidesgo</vt:lpstr>
      <vt:lpstr>The Application of Image Processing and Image Segmentation for Evaluation of Digital Pathology in a Woodchuck Hepatocellular Carcinoma (HCC) Model</vt:lpstr>
      <vt:lpstr>Background</vt:lpstr>
      <vt:lpstr>Background</vt:lpstr>
      <vt:lpstr>Objectives</vt:lpstr>
      <vt:lpstr>Methods Overview</vt:lpstr>
      <vt:lpstr>Methods</vt:lpstr>
      <vt:lpstr>Methods-Image Processing of Woodchuck HCC Stained Liver Samples  </vt:lpstr>
      <vt:lpstr>Methods-Tile Processing</vt:lpstr>
      <vt:lpstr>Methods-Tile Processing</vt:lpstr>
      <vt:lpstr>PowerPoint Presentation</vt:lpstr>
      <vt:lpstr>PowerPoint Presentation</vt:lpstr>
      <vt:lpstr>PowerPoint Presentation</vt:lpstr>
      <vt:lpstr>Methods</vt:lpstr>
      <vt:lpstr>Methods- Manual Cell Counting</vt:lpstr>
      <vt:lpstr>Results- Manual Cell Counting</vt:lpstr>
      <vt:lpstr>PowerPoint Presentation</vt:lpstr>
      <vt:lpstr>PowerPoint Presentation</vt:lpstr>
      <vt:lpstr>PowerPoint Presentation</vt:lpstr>
      <vt:lpstr>PowerPoint Presentation</vt:lpstr>
      <vt:lpstr>Results</vt:lpstr>
      <vt:lpstr>Conclusions</vt:lpstr>
      <vt:lpstr>Limitations</vt:lpstr>
      <vt:lpstr>Future Directions</vt:lpstr>
      <vt:lpstr>Acknowledgement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 of Digital Pathology to CT Images Using Image Segmentation in Woodchuck HCC Model or more precisely what u did The application of machine learning tools for evaluation of digital pathology in a woodchuck hepatocellular carcinoma model </dc:title>
  <cp:lastModifiedBy>Cheuk, Joshua (NIH/NIBIB) [F]</cp:lastModifiedBy>
  <cp:revision>7</cp:revision>
  <dcterms:modified xsi:type="dcterms:W3CDTF">2024-08-07T22:34:58Z</dcterms:modified>
</cp:coreProperties>
</file>